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1099-AFC0-41C2-B73C-FA30E045BE0B}" type="datetimeFigureOut">
              <a:rPr lang="en-US" smtClean="0"/>
              <a:t>12/27/2009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F0C63-16DA-4DC7-A723-043B52618B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1099-AFC0-41C2-B73C-FA30E045BE0B}" type="datetimeFigureOut">
              <a:rPr lang="en-US" smtClean="0"/>
              <a:t>12/27/2009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F0C63-16DA-4DC7-A723-043B52618B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1099-AFC0-41C2-B73C-FA30E045BE0B}" type="datetimeFigureOut">
              <a:rPr lang="en-US" smtClean="0"/>
              <a:t>12/27/2009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F0C63-16DA-4DC7-A723-043B52618B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1099-AFC0-41C2-B73C-FA30E045BE0B}" type="datetimeFigureOut">
              <a:rPr lang="en-US" smtClean="0"/>
              <a:t>12/27/2009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F0C63-16DA-4DC7-A723-043B52618B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1099-AFC0-41C2-B73C-FA30E045BE0B}" type="datetimeFigureOut">
              <a:rPr lang="en-US" smtClean="0"/>
              <a:t>12/27/2009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F0C63-16DA-4DC7-A723-043B52618B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1099-AFC0-41C2-B73C-FA30E045BE0B}" type="datetimeFigureOut">
              <a:rPr lang="en-US" smtClean="0"/>
              <a:t>12/27/2009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F0C63-16DA-4DC7-A723-043B52618B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1099-AFC0-41C2-B73C-FA30E045BE0B}" type="datetimeFigureOut">
              <a:rPr lang="en-US" smtClean="0"/>
              <a:t>12/27/2009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F0C63-16DA-4DC7-A723-043B52618B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1099-AFC0-41C2-B73C-FA30E045BE0B}" type="datetimeFigureOut">
              <a:rPr lang="en-US" smtClean="0"/>
              <a:t>12/27/2009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F0C63-16DA-4DC7-A723-043B52618B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1099-AFC0-41C2-B73C-FA30E045BE0B}" type="datetimeFigureOut">
              <a:rPr lang="en-US" smtClean="0"/>
              <a:t>12/27/2009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F0C63-16DA-4DC7-A723-043B52618B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1099-AFC0-41C2-B73C-FA30E045BE0B}" type="datetimeFigureOut">
              <a:rPr lang="en-US" smtClean="0"/>
              <a:t>12/27/2009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F0C63-16DA-4DC7-A723-043B52618B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1099-AFC0-41C2-B73C-FA30E045BE0B}" type="datetimeFigureOut">
              <a:rPr lang="en-US" smtClean="0"/>
              <a:t>12/27/2009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F0C63-16DA-4DC7-A723-043B52618B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D1099-AFC0-41C2-B73C-FA30E045BE0B}" type="datetimeFigureOut">
              <a:rPr lang="en-US" smtClean="0"/>
              <a:t>12/27/2009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F0C63-16DA-4DC7-A723-043B52618BE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BRH Kannada" pitchFamily="2" charset="0"/>
              </a:rPr>
              <a:t>"</a:t>
            </a:r>
            <a:r>
              <a:rPr lang="en-US" dirty="0" err="1">
                <a:latin typeface="BRH Kannada" pitchFamily="2" charset="0"/>
              </a:rPr>
              <a:t>ZÀAzÀæUÀæºÀt</a:t>
            </a:r>
            <a:r>
              <a:rPr lang="en-US" dirty="0">
                <a:latin typeface="BRH Kannada" pitchFamily="2" charset="0"/>
              </a:rPr>
              <a:t>"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1787525"/>
          </a:xfrm>
        </p:spPr>
        <p:txBody>
          <a:bodyPr>
            <a:normAutofit fontScale="92500" lnSpcReduction="20000"/>
          </a:bodyPr>
          <a:lstStyle/>
          <a:p>
            <a:r>
              <a:rPr lang="en-US" sz="4000" b="1" u="sng" dirty="0" smtClean="0">
                <a:solidFill>
                  <a:schemeClr val="tx2"/>
                </a:solidFill>
                <a:latin typeface="BRH Kannada" pitchFamily="2" charset="0"/>
              </a:rPr>
              <a:t>±ÀÄ¨sÀ ¥</a:t>
            </a:r>
            <a:r>
              <a:rPr lang="en-US" sz="4000" b="1" u="sng" dirty="0" err="1" smtClean="0">
                <a:solidFill>
                  <a:schemeClr val="tx2"/>
                </a:solidFill>
                <a:latin typeface="BRH Kannada" pitchFamily="2" charset="0"/>
              </a:rPr>
              <a:t>sÀ</a:t>
            </a:r>
            <a:r>
              <a:rPr lang="en-US" sz="4000" b="1" u="sng" dirty="0" smtClean="0">
                <a:solidFill>
                  <a:schemeClr val="tx2"/>
                </a:solidFill>
                <a:latin typeface="BRH Kannada" pitchFamily="2" charset="0"/>
              </a:rPr>
              <a:t>® gÁ²UÀ¼ÀÄ</a:t>
            </a:r>
          </a:p>
          <a:p>
            <a:r>
              <a:rPr lang="pt-BR" sz="3200" b="1" dirty="0">
                <a:solidFill>
                  <a:srgbClr val="FF0000"/>
                </a:solidFill>
                <a:latin typeface="BRH Kannada" pitchFamily="2" charset="0"/>
              </a:rPr>
              <a:t>¹AºÀgÁ², PÀ£ÁågÁ², ªÀÄPÀgÀ gÁ², ªÉÄÃµÀ gÁ²</a:t>
            </a:r>
          </a:p>
          <a:p>
            <a:r>
              <a:rPr lang="en-US" dirty="0"/>
              <a:t> </a:t>
            </a:r>
            <a:endParaRPr lang="en-US" b="1" dirty="0"/>
          </a:p>
          <a:p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21125"/>
          </a:xfrm>
        </p:spPr>
        <p:txBody>
          <a:bodyPr>
            <a:normAutofit fontScale="62500" lnSpcReduction="20000"/>
          </a:bodyPr>
          <a:lstStyle/>
          <a:p>
            <a:r>
              <a:rPr lang="en-US" sz="3600" b="1" u="sng" dirty="0">
                <a:solidFill>
                  <a:schemeClr val="tx2"/>
                </a:solidFill>
                <a:latin typeface="BRH Kannada" pitchFamily="2" charset="0"/>
              </a:rPr>
              <a:t>C±ÀÄ¨sÀ ¥</a:t>
            </a:r>
            <a:r>
              <a:rPr lang="en-US" sz="3600" b="1" u="sng" dirty="0" err="1">
                <a:solidFill>
                  <a:schemeClr val="tx2"/>
                </a:solidFill>
                <a:latin typeface="BRH Kannada" pitchFamily="2" charset="0"/>
              </a:rPr>
              <a:t>sÀ</a:t>
            </a:r>
            <a:r>
              <a:rPr lang="en-US" sz="3600" b="1" u="sng" dirty="0">
                <a:solidFill>
                  <a:schemeClr val="tx2"/>
                </a:solidFill>
                <a:latin typeface="BRH Kannada" pitchFamily="2" charset="0"/>
              </a:rPr>
              <a:t>® gÁ²UÀ¼ÀÄ</a:t>
            </a:r>
          </a:p>
          <a:p>
            <a:r>
              <a:rPr lang="en-US" sz="5100" b="1" dirty="0" smtClean="0">
                <a:solidFill>
                  <a:srgbClr val="FF0000"/>
                </a:solidFill>
                <a:latin typeface="BRH Kannada" pitchFamily="2" charset="0"/>
              </a:rPr>
              <a:t>«</a:t>
            </a:r>
            <a:r>
              <a:rPr lang="en-US" sz="5100" b="1" dirty="0" err="1">
                <a:solidFill>
                  <a:srgbClr val="FF0000"/>
                </a:solidFill>
                <a:latin typeface="BRH Kannada" pitchFamily="2" charset="0"/>
              </a:rPr>
              <a:t>ÄxÀÄ£À</a:t>
            </a:r>
            <a:r>
              <a:rPr lang="en-US" sz="5100" b="1" dirty="0">
                <a:solidFill>
                  <a:srgbClr val="FF0000"/>
                </a:solidFill>
                <a:latin typeface="BRH Kannada" pitchFamily="2" charset="0"/>
              </a:rPr>
              <a:t> gÁ², </a:t>
            </a:r>
            <a:r>
              <a:rPr lang="en-US" sz="5100" b="1" dirty="0" err="1">
                <a:solidFill>
                  <a:srgbClr val="FF0000"/>
                </a:solidFill>
                <a:latin typeface="BRH Kannada" pitchFamily="2" charset="0"/>
              </a:rPr>
              <a:t>PÀPÀð</a:t>
            </a:r>
            <a:r>
              <a:rPr lang="en-US" sz="5100" b="1" dirty="0">
                <a:solidFill>
                  <a:srgbClr val="FF0000"/>
                </a:solidFill>
                <a:latin typeface="BRH Kannada" pitchFamily="2" charset="0"/>
              </a:rPr>
              <a:t> gÁ², </a:t>
            </a:r>
            <a:endParaRPr lang="en-US" sz="5100" b="1" dirty="0" smtClean="0">
              <a:solidFill>
                <a:srgbClr val="FF0000"/>
              </a:solidFill>
              <a:latin typeface="BRH Kannada" pitchFamily="2" charset="0"/>
            </a:endParaRPr>
          </a:p>
          <a:p>
            <a:r>
              <a:rPr lang="en-US" sz="5100" b="1" dirty="0">
                <a:solidFill>
                  <a:srgbClr val="FF0000"/>
                </a:solidFill>
                <a:latin typeface="BRH Kannada" pitchFamily="2" charset="0"/>
              </a:rPr>
              <a:t>ªÀÈ²ÑPÀgÁ², «ÄÃ£ÀgÁ²</a:t>
            </a:r>
          </a:p>
          <a:p>
            <a:r>
              <a:rPr lang="en-US" dirty="0" smtClean="0"/>
              <a:t> </a:t>
            </a:r>
            <a:endParaRPr lang="en-US" b="1" dirty="0"/>
          </a:p>
          <a:p>
            <a:endParaRPr lang="en-US" dirty="0"/>
          </a:p>
          <a:p>
            <a:r>
              <a:rPr lang="en-US" sz="5800" b="1" dirty="0">
                <a:solidFill>
                  <a:schemeClr val="tx2"/>
                </a:solidFill>
                <a:latin typeface="BRH Kannada" pitchFamily="2" charset="0"/>
              </a:rPr>
              <a:t>«Ä±Àæ¥sÀ®gÁ²UÀ¼ÀÄ :</a:t>
            </a:r>
          </a:p>
          <a:p>
            <a:r>
              <a:rPr lang="en-US" sz="5800" b="1" dirty="0">
                <a:solidFill>
                  <a:schemeClr val="tx2"/>
                </a:solidFill>
                <a:latin typeface="BRH Kannada" pitchFamily="2" charset="0"/>
              </a:rPr>
              <a:t>vÀÄ¯ÁgÁ², zsÀ£ÀÄgÁ², PÀÄA¨sÀgÁ², ªÀÈ±À¨sÀgÁ²</a:t>
            </a:r>
          </a:p>
          <a:p>
            <a:endParaRPr lang="en-US" sz="3600" b="1" dirty="0">
              <a:solidFill>
                <a:schemeClr val="tx2"/>
              </a:solidFill>
              <a:latin typeface="BRH Kannada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47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"ZÀAzÀæUÀæºÀt" </vt:lpstr>
    </vt:vector>
  </TitlesOfParts>
  <Company>Sumadhwaseva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Narahari</dc:creator>
  <cp:lastModifiedBy>Narahari</cp:lastModifiedBy>
  <cp:revision>2</cp:revision>
  <dcterms:created xsi:type="dcterms:W3CDTF">2009-12-27T10:24:45Z</dcterms:created>
  <dcterms:modified xsi:type="dcterms:W3CDTF">2009-12-27T10:36:53Z</dcterms:modified>
</cp:coreProperties>
</file>