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881CF-D043-4294-8189-7696DCF99792}" type="datetimeFigureOut">
              <a:rPr lang="en-US" smtClean="0"/>
              <a:pPr/>
              <a:t>4/25/2009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FD3B2-A8BA-49B3-94EC-D7E31FBEF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FD3B2-A8BA-49B3-94EC-D7E31FBEF51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FD3B2-A8BA-49B3-94EC-D7E31FBEF51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FD3B2-A8BA-49B3-94EC-D7E31FBEF51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FD3B2-A8BA-49B3-94EC-D7E31FBEF51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FD3B2-A8BA-49B3-94EC-D7E31FBEF51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30F9-A8B5-4A79-9D10-CC3C54BEF5C5}" type="datetime1">
              <a:rPr lang="en-US" smtClean="0"/>
              <a:pPr/>
              <a:t>4/25/2009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Paneendra N Gautham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0765-A6F9-4966-BF66-479DA4B3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8FFD-9F75-4CD4-B838-59E7197EDF90}" type="datetime1">
              <a:rPr lang="en-US" smtClean="0"/>
              <a:pPr/>
              <a:t>4/25/2009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Paneendra N Gautham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0765-A6F9-4966-BF66-479DA4B3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05AA-4F71-4BAC-BC69-F1056A763F69}" type="datetime1">
              <a:rPr lang="en-US" smtClean="0"/>
              <a:pPr/>
              <a:t>4/25/2009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Paneendra N Gautham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0765-A6F9-4966-BF66-479DA4B3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28CE-8E40-4C86-9258-CCFA10593629}" type="datetime1">
              <a:rPr lang="en-US" smtClean="0"/>
              <a:pPr/>
              <a:t>4/25/2009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Paneendra N Gautham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0765-A6F9-4966-BF66-479DA4B3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D21D-EB50-4ECA-BC7E-C216F102EB85}" type="datetime1">
              <a:rPr lang="en-US" smtClean="0"/>
              <a:pPr/>
              <a:t>4/25/2009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Paneendra N Gautham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0765-A6F9-4966-BF66-479DA4B3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58F2-6ACF-45BE-B787-E530A54744AF}" type="datetime1">
              <a:rPr lang="en-US" smtClean="0"/>
              <a:pPr/>
              <a:t>4/25/2009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Paneendra N Gautham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0765-A6F9-4966-BF66-479DA4B3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8414-7D26-4D36-9E05-88B0B2FE2908}" type="datetime1">
              <a:rPr lang="en-US" smtClean="0"/>
              <a:pPr/>
              <a:t>4/25/2009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Paneendra N Gautham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0765-A6F9-4966-BF66-479DA4B3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82E1B-BA95-4A97-B166-C8B66127894F}" type="datetime1">
              <a:rPr lang="en-US" smtClean="0"/>
              <a:pPr/>
              <a:t>4/25/2009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Paneendra N Gautham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0765-A6F9-4966-BF66-479DA4B3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FF14-34AF-4970-9A2E-4D252549BFE9}" type="datetime1">
              <a:rPr lang="en-US" smtClean="0"/>
              <a:pPr/>
              <a:t>4/25/2009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Paneendra N Gautham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0765-A6F9-4966-BF66-479DA4B3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0DF7-D6FB-4B5D-AF32-867AEA5F87D2}" type="datetime1">
              <a:rPr lang="en-US" smtClean="0"/>
              <a:pPr/>
              <a:t>4/25/2009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Paneendra N Gautham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0765-A6F9-4966-BF66-479DA4B3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992F8-A649-47C6-8953-80AEB55543F3}" type="datetime1">
              <a:rPr lang="en-US" smtClean="0"/>
              <a:pPr/>
              <a:t>4/25/2009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Paneendra N Gautham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0765-A6F9-4966-BF66-479DA4B3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FA17C-81A7-4BB7-8F20-21F29888BB2E}" type="datetime1">
              <a:rPr lang="en-US" smtClean="0"/>
              <a:pPr/>
              <a:t>4/25/2009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Paneendra N Gautham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E0765-A6F9-4966-BF66-479DA4B3A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33800" y="2209800"/>
            <a:ext cx="1676400" cy="3505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chemeClr val="tx1"/>
                </a:solidFill>
                <a:latin typeface="BRH Kannada" pitchFamily="2" charset="0"/>
              </a:rPr>
              <a:t>UÀzÁ</a:t>
            </a:r>
            <a:r>
              <a:rPr lang="en-US" sz="3000" b="1" dirty="0" smtClean="0">
                <a:solidFill>
                  <a:schemeClr val="tx1"/>
                </a:solidFill>
                <a:latin typeface="BRH Kannada" pitchFamily="2" charset="0"/>
              </a:rPr>
              <a:t> ª</a:t>
            </a:r>
            <a:r>
              <a:rPr lang="en-US" sz="3000" b="1" dirty="0" err="1" smtClean="0">
                <a:solidFill>
                  <a:schemeClr val="tx1"/>
                </a:solidFill>
                <a:latin typeface="BRH Kannada" pitchFamily="2" charset="0"/>
              </a:rPr>
              <a:t>ÀÄÄzÉæ</a:t>
            </a:r>
            <a:endParaRPr lang="en-US" sz="3000" b="1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sz="2800" b="1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sz="2800" b="1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BRH Kannada" pitchFamily="2" charset="0"/>
              </a:rPr>
              <a:t>¤</a:t>
            </a:r>
            <a:r>
              <a:rPr lang="en-US" sz="2800" b="1" dirty="0" err="1" smtClean="0">
                <a:solidFill>
                  <a:schemeClr val="tx1"/>
                </a:solidFill>
                <a:latin typeface="BRH Kannada" pitchFamily="2" charset="0"/>
              </a:rPr>
              <a:t>zsÀ£À</a:t>
            </a:r>
            <a:r>
              <a:rPr lang="en-US" sz="2800" b="1" dirty="0" smtClean="0">
                <a:solidFill>
                  <a:schemeClr val="tx1"/>
                </a:solidFill>
                <a:latin typeface="BRH Kannada" pitchFamily="2" charset="0"/>
              </a:rPr>
              <a:t> «</a:t>
            </a:r>
            <a:r>
              <a:rPr lang="en-US" sz="2800" b="1" dirty="0" err="1" smtClean="0">
                <a:solidFill>
                  <a:schemeClr val="tx1"/>
                </a:solidFill>
                <a:latin typeface="BRH Kannada" pitchFamily="2" charset="0"/>
              </a:rPr>
              <a:t>ÃgÉÆÃ®Ì</a:t>
            </a:r>
            <a:endParaRPr lang="en-US" sz="2800" b="1" dirty="0">
              <a:solidFill>
                <a:schemeClr val="tx1"/>
              </a:solidFill>
              <a:latin typeface="BRH Kannada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10200" y="2209800"/>
            <a:ext cx="1676400" cy="3505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BRH Kannada" pitchFamily="2" charset="0"/>
              </a:rPr>
              <a:t>¥</a:t>
            </a:r>
            <a:r>
              <a:rPr lang="en-US" sz="2800" b="1" dirty="0" err="1" smtClean="0">
                <a:solidFill>
                  <a:schemeClr val="tx1"/>
                </a:solidFill>
                <a:latin typeface="BRH Kannada" pitchFamily="2" charset="0"/>
              </a:rPr>
              <a:t>ÀzÀä</a:t>
            </a:r>
            <a:r>
              <a:rPr lang="en-US" sz="2800" b="1" dirty="0" smtClean="0">
                <a:solidFill>
                  <a:schemeClr val="tx1"/>
                </a:solidFill>
                <a:latin typeface="BRH Kannada" pitchFamily="2" charset="0"/>
              </a:rPr>
              <a:t> ª</a:t>
            </a:r>
            <a:r>
              <a:rPr lang="en-US" sz="2800" b="1" dirty="0" err="1" smtClean="0">
                <a:solidFill>
                  <a:schemeClr val="tx1"/>
                </a:solidFill>
                <a:latin typeface="BRH Kannada" pitchFamily="2" charset="0"/>
              </a:rPr>
              <a:t>ÀÄÄzÉæ</a:t>
            </a:r>
            <a:endParaRPr lang="en-US" sz="2800" b="1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sz="2800" b="1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sz="2800" b="1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BRH Kannada" pitchFamily="2" charset="0"/>
              </a:rPr>
              <a:t>¥</a:t>
            </a:r>
            <a:r>
              <a:rPr lang="en-US" sz="2800" b="1" dirty="0" err="1" smtClean="0">
                <a:solidFill>
                  <a:schemeClr val="tx1"/>
                </a:solidFill>
                <a:latin typeface="BRH Kannada" pitchFamily="2" charset="0"/>
              </a:rPr>
              <a:t>Àæ¸ÁÛªÀ</a:t>
            </a:r>
            <a:r>
              <a:rPr lang="en-US" sz="2800" b="1" dirty="0" smtClean="0">
                <a:solidFill>
                  <a:schemeClr val="tx1"/>
                </a:solidFill>
                <a:latin typeface="BRH Kannada" pitchFamily="2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BRH Kannada" pitchFamily="2" charset="0"/>
              </a:rPr>
              <a:t>zÀÄå®Ì</a:t>
            </a:r>
            <a:endParaRPr lang="en-US" sz="2800" b="1" dirty="0">
              <a:solidFill>
                <a:schemeClr val="tx1"/>
              </a:solidFill>
              <a:latin typeface="BRH Kannada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86600" y="2209800"/>
            <a:ext cx="1600200" cy="3505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BRH Kannada" pitchFamily="2" charset="0"/>
              </a:rPr>
              <a:t>£</a:t>
            </a:r>
            <a:r>
              <a:rPr lang="en-US" sz="2400" b="1" dirty="0" err="1" smtClean="0">
                <a:solidFill>
                  <a:schemeClr val="tx1"/>
                </a:solidFill>
                <a:latin typeface="BRH Kannada" pitchFamily="2" charset="0"/>
              </a:rPr>
              <a:t>ÁgÁAiÀÄt</a:t>
            </a:r>
            <a:r>
              <a:rPr lang="en-US" sz="2400" b="1" dirty="0" smtClean="0">
                <a:solidFill>
                  <a:schemeClr val="tx1"/>
                </a:solidFill>
                <a:latin typeface="BRH Kannada" pitchFamily="2" charset="0"/>
              </a:rPr>
              <a:t> ª</a:t>
            </a:r>
            <a:r>
              <a:rPr lang="en-US" sz="2400" b="1" dirty="0" err="1" smtClean="0">
                <a:solidFill>
                  <a:schemeClr val="tx1"/>
                </a:solidFill>
                <a:latin typeface="BRH Kannada" pitchFamily="2" charset="0"/>
              </a:rPr>
              <a:t>ÀÄÄzÉæ</a:t>
            </a:r>
            <a:endParaRPr lang="en-US" sz="2400" b="1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sz="2800" b="1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sz="2400" b="1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BRH Kannada" pitchFamily="2" charset="0"/>
              </a:rPr>
              <a:t>G¢ÎÃxÀ</a:t>
            </a:r>
            <a:r>
              <a:rPr lang="en-US" sz="2400" b="1" dirty="0" smtClean="0">
                <a:solidFill>
                  <a:schemeClr val="tx1"/>
                </a:solidFill>
                <a:latin typeface="BRH Kannada" pitchFamily="2" charset="0"/>
              </a:rPr>
              <a:t> ¸</a:t>
            </a:r>
            <a:r>
              <a:rPr lang="en-US" sz="2400" b="1" dirty="0" err="1" smtClean="0">
                <a:solidFill>
                  <a:schemeClr val="tx1"/>
                </a:solidFill>
                <a:latin typeface="BRH Kannada" pitchFamily="2" charset="0"/>
              </a:rPr>
              <a:t>ÀºÀ¸ÉÆæÃ®Ì</a:t>
            </a:r>
            <a:endParaRPr lang="en-US" sz="2400" b="1" dirty="0">
              <a:solidFill>
                <a:schemeClr val="tx1"/>
              </a:solidFill>
              <a:latin typeface="BRH Kannada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7400" y="2209800"/>
            <a:ext cx="1676400" cy="3505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  <a:latin typeface="BRH Kannada" pitchFamily="2" charset="0"/>
              </a:rPr>
              <a:t>±ÀAR ª</a:t>
            </a:r>
            <a:r>
              <a:rPr lang="en-US" sz="2800" b="1" dirty="0" err="1" smtClean="0">
                <a:solidFill>
                  <a:schemeClr val="tx1"/>
                </a:solidFill>
                <a:latin typeface="BRH Kannada" pitchFamily="2" charset="0"/>
              </a:rPr>
              <a:t>ÀÄÄzÉæ</a:t>
            </a:r>
            <a:endParaRPr lang="en-US" sz="2800" b="1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sz="1600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sz="2800" b="1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sz="2400" b="1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BRH Kannada" pitchFamily="2" charset="0"/>
              </a:rPr>
              <a:t>¥ÀæwÃºÁgÀ ªÀÄºÉÆÃ®Ì</a:t>
            </a:r>
            <a:endParaRPr lang="en-US" sz="2800" b="1" dirty="0">
              <a:solidFill>
                <a:schemeClr val="tx1"/>
              </a:solidFill>
              <a:latin typeface="BRH Kannada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2209800"/>
            <a:ext cx="1676400" cy="3505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  <a:latin typeface="BRH Kannada" pitchFamily="2" charset="0"/>
              </a:rPr>
              <a:t>ZÀPÀæ</a:t>
            </a:r>
            <a:r>
              <a:rPr lang="en-US" sz="3200" b="1" dirty="0" smtClean="0">
                <a:solidFill>
                  <a:schemeClr val="tx1"/>
                </a:solidFill>
                <a:latin typeface="BRH Kannada" pitchFamily="2" charset="0"/>
              </a:rPr>
              <a:t> ª</a:t>
            </a:r>
            <a:r>
              <a:rPr lang="en-US" sz="3200" b="1" dirty="0" err="1" smtClean="0">
                <a:solidFill>
                  <a:schemeClr val="tx1"/>
                </a:solidFill>
                <a:latin typeface="BRH Kannada" pitchFamily="2" charset="0"/>
              </a:rPr>
              <a:t>ÀÄÄzÉæ</a:t>
            </a:r>
            <a:endParaRPr lang="en-US" sz="3200" b="1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b="1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b="1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endParaRPr lang="en-US" sz="2400" b="1" dirty="0" smtClean="0">
              <a:solidFill>
                <a:schemeClr val="tx1"/>
              </a:solidFill>
              <a:latin typeface="BRH Kannada" pitchFamily="2" charset="0"/>
            </a:endParaRP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BRH Kannada" pitchFamily="2" charset="0"/>
              </a:rPr>
              <a:t>»</a:t>
            </a:r>
            <a:r>
              <a:rPr lang="en-US" sz="2800" b="1" dirty="0" err="1" smtClean="0">
                <a:solidFill>
                  <a:schemeClr val="tx1"/>
                </a:solidFill>
                <a:latin typeface="BRH Kannada" pitchFamily="2" charset="0"/>
              </a:rPr>
              <a:t>APÁgÀ</a:t>
            </a:r>
            <a:r>
              <a:rPr lang="en-US" sz="2800" b="1" dirty="0" smtClean="0">
                <a:solidFill>
                  <a:schemeClr val="tx1"/>
                </a:solidFill>
                <a:latin typeface="BRH Kannada" pitchFamily="2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BRH Kannada" pitchFamily="2" charset="0"/>
              </a:rPr>
              <a:t>PÀÈzÉÆÝÃ®Ì</a:t>
            </a:r>
            <a:endParaRPr lang="en-US" sz="2800" b="1" dirty="0">
              <a:solidFill>
                <a:schemeClr val="tx1"/>
              </a:solidFill>
              <a:latin typeface="BRH Kannada" pitchFamily="2" charset="0"/>
            </a:endParaRPr>
          </a:p>
        </p:txBody>
      </p:sp>
      <p:pic>
        <p:nvPicPr>
          <p:cNvPr id="2" name="Picture 1" descr="chakr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3048000"/>
            <a:ext cx="1295400" cy="1524000"/>
          </a:xfrm>
          <a:prstGeom prst="rect">
            <a:avLst/>
          </a:prstGeom>
        </p:spPr>
      </p:pic>
      <p:pic>
        <p:nvPicPr>
          <p:cNvPr id="3" name="Picture 2" descr="gadh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6200" y="3048000"/>
            <a:ext cx="1371600" cy="1524000"/>
          </a:xfrm>
          <a:prstGeom prst="rect">
            <a:avLst/>
          </a:prstGeom>
        </p:spPr>
      </p:pic>
      <p:pic>
        <p:nvPicPr>
          <p:cNvPr id="4" name="Picture 3" descr="hanka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0" y="3048000"/>
            <a:ext cx="1219200" cy="1524000"/>
          </a:xfrm>
          <a:prstGeom prst="rect">
            <a:avLst/>
          </a:prstGeom>
        </p:spPr>
      </p:pic>
      <p:pic>
        <p:nvPicPr>
          <p:cNvPr id="5" name="Picture 4" descr="narayana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39000" y="3048000"/>
            <a:ext cx="1295400" cy="1524000"/>
          </a:xfrm>
          <a:prstGeom prst="rect">
            <a:avLst/>
          </a:prstGeom>
        </p:spPr>
      </p:pic>
      <p:pic>
        <p:nvPicPr>
          <p:cNvPr id="6" name="Picture 5" descr="padma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38800" y="3048000"/>
            <a:ext cx="1295400" cy="1524000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914400" y="609600"/>
            <a:ext cx="7239000" cy="1295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BRH Kannada" pitchFamily="2" charset="0"/>
              </a:rPr>
              <a:t>ªÀÄÄzÉæUÀ¼À°è ¨sÀUÀªÀzÀÆæ¥ÀUÀ¼À </a:t>
            </a:r>
            <a:r>
              <a:rPr lang="en-US" sz="4400" b="1" dirty="0" err="1" smtClean="0">
                <a:latin typeface="BRH Kannada" pitchFamily="2" charset="0"/>
              </a:rPr>
              <a:t>aAvÀ£É</a:t>
            </a:r>
            <a:endParaRPr lang="en-US" sz="4400" b="1" dirty="0">
              <a:latin typeface="BRH Kannada" pitchFamily="2" charset="0"/>
            </a:endParaRPr>
          </a:p>
        </p:txBody>
      </p:sp>
      <p:sp>
        <p:nvSpPr>
          <p:cNvPr id="14" name="Footer Placeholder 2"/>
          <p:cNvSpPr txBox="1">
            <a:spLocks/>
          </p:cNvSpPr>
          <p:nvPr/>
        </p:nvSpPr>
        <p:spPr>
          <a:xfrm>
            <a:off x="5715000" y="6492875"/>
            <a:ext cx="342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H Kannada" pitchFamily="2" charset="0"/>
                <a:ea typeface="+mn-ea"/>
                <a:cs typeface="+mn-cs"/>
              </a:rPr>
              <a:t>¥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H Kannada" pitchFamily="2" charset="0"/>
                <a:ea typeface="+mn-ea"/>
                <a:cs typeface="+mn-cs"/>
              </a:rPr>
              <a:t>sÀtÂÃAzÀæ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H Kannada" pitchFamily="2" charset="0"/>
                <a:ea typeface="+mn-ea"/>
                <a:cs typeface="+mn-cs"/>
              </a:rPr>
              <a:t> 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H Kannada" pitchFamily="2" charset="0"/>
                <a:ea typeface="+mn-ea"/>
                <a:cs typeface="+mn-cs"/>
              </a:rPr>
              <a:t>J£ï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H Kannada" pitchFamily="2" charset="0"/>
                <a:ea typeface="+mn-ea"/>
                <a:cs typeface="+mn-cs"/>
              </a:rPr>
              <a:t> 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H Kannada" pitchFamily="2" charset="0"/>
                <a:ea typeface="+mn-ea"/>
                <a:cs typeface="+mn-cs"/>
              </a:rPr>
              <a:t>UËvÀªÀiï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RH Kannada" pitchFamily="2" charset="0"/>
              <a:ea typeface="+mn-ea"/>
              <a:cs typeface="+mn-cs"/>
            </a:endParaRPr>
          </a:p>
        </p:txBody>
      </p:sp>
      <p:sp>
        <p:nvSpPr>
          <p:cNvPr id="1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048000" cy="365125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Source :</a:t>
            </a:r>
            <a:r>
              <a:rPr lang="en-US" sz="1600" b="1" dirty="0" smtClean="0">
                <a:latin typeface="BRH Kannada" pitchFamily="2" charset="0"/>
              </a:rPr>
              <a:t> ²æÃªÀÄ£ÁäzsÀéªÀiÁUÀðzÀ²ð</a:t>
            </a:r>
            <a:endParaRPr lang="en-US" b="1" dirty="0">
              <a:latin typeface="BRH Kannad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udradharan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0" y="6553200"/>
            <a:ext cx="2743200" cy="304800"/>
          </a:xfrm>
        </p:spPr>
        <p:txBody>
          <a:bodyPr/>
          <a:lstStyle/>
          <a:p>
            <a:pPr algn="r"/>
            <a:r>
              <a:rPr lang="en-US" sz="1600" b="1" dirty="0" smtClean="0">
                <a:solidFill>
                  <a:schemeClr val="tx1"/>
                </a:solidFill>
                <a:latin typeface="BRH Kannada" pitchFamily="2" charset="0"/>
              </a:rPr>
              <a:t>¥</a:t>
            </a:r>
            <a:r>
              <a:rPr lang="en-US" sz="1800" b="1" dirty="0" err="1" smtClean="0">
                <a:solidFill>
                  <a:schemeClr val="tx1"/>
                </a:solidFill>
                <a:latin typeface="BRH Kannada" pitchFamily="2" charset="0"/>
              </a:rPr>
              <a:t>sÀtÂÃAzÀæ</a:t>
            </a:r>
            <a:r>
              <a:rPr lang="en-US" sz="1800" b="1" dirty="0" smtClean="0">
                <a:solidFill>
                  <a:schemeClr val="tx1"/>
                </a:solidFill>
                <a:latin typeface="BRH Kannada" pitchFamily="2" charset="0"/>
              </a:rPr>
              <a:t> . J£ï . UËvÀªÀiï</a:t>
            </a:r>
            <a:endParaRPr lang="en-US" sz="1600" b="1" dirty="0">
              <a:solidFill>
                <a:schemeClr val="tx1"/>
              </a:solidFill>
              <a:latin typeface="BRH Kannada" pitchFamily="2" charset="0"/>
            </a:endParaRPr>
          </a:p>
        </p:txBody>
      </p:sp>
      <p:sp>
        <p:nvSpPr>
          <p:cNvPr id="4" name="Footer Placeholder 15"/>
          <p:cNvSpPr txBox="1">
            <a:spLocks/>
          </p:cNvSpPr>
          <p:nvPr/>
        </p:nvSpPr>
        <p:spPr>
          <a:xfrm>
            <a:off x="0" y="6492875"/>
            <a:ext cx="259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Bodoni MT" pitchFamily="18" charset="0"/>
              </a:rPr>
              <a:t>Source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Bodoni MT" pitchFamily="18" charset="0"/>
              </a:rPr>
              <a:t> :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BRH Kannada" pitchFamily="2" charset="0"/>
                <a:ea typeface="+mn-ea"/>
                <a:cs typeface="+mn-cs"/>
              </a:rPr>
              <a:t>²æÃªÀÄ£ÁäzsÀéªÀiÁUÀðzÀ²ð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BRH Kannada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-5"/>
          <a:ext cx="9144000" cy="6401705"/>
        </p:xfrm>
        <a:graphic>
          <a:graphicData uri="http://schemas.openxmlformats.org/drawingml/2006/table">
            <a:tbl>
              <a:tblPr/>
              <a:tblGrid>
                <a:gridCol w="609600"/>
                <a:gridCol w="2362199"/>
                <a:gridCol w="1371600"/>
                <a:gridCol w="2209800"/>
                <a:gridCol w="2590801"/>
              </a:tblGrid>
              <a:tr h="3627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  £ÀA.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¸ÀÜ¼À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DPÁgÀ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±</a:t>
                      </a: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ÀÄPÀè</a:t>
                      </a:r>
                      <a:r>
                        <a:rPr lang="en-US" sz="2000" b="0" kern="1200" baseline="0" dirty="0" err="1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¥ÀPÀëzÀ°è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PÀÈµÀÚ¥ÀPÀëzÀ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°è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   1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º</a:t>
                      </a:r>
                      <a:r>
                        <a:rPr lang="en-US" sz="2000" b="0" dirty="0" err="1" smtClean="0">
                          <a:latin typeface="BRH Kannada"/>
                          <a:ea typeface="Georgia"/>
                          <a:cs typeface="Times New Roman"/>
                        </a:rPr>
                        <a:t>ÀuÉUÉ</a:t>
                      </a: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(£</a:t>
                      </a:r>
                      <a:r>
                        <a:rPr lang="en-US" sz="2000" b="0" dirty="0" err="1" smtClean="0">
                          <a:latin typeface="BRH Kannada"/>
                          <a:ea typeface="Georgia"/>
                          <a:cs typeface="Times New Roman"/>
                        </a:rPr>
                        <a:t>Á¸Á¢</a:t>
                      </a:r>
                      <a:r>
                        <a:rPr lang="en-US" sz="2000" b="0" baseline="0" dirty="0" err="1" smtClean="0">
                          <a:latin typeface="BRH Kannada"/>
                          <a:ea typeface="Georgia"/>
                          <a:cs typeface="Times New Roman"/>
                        </a:rPr>
                        <a:t>PÉÃ</a:t>
                      </a: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±À¥ÀAiÀÄðAvÀ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zÀAqÁPÁgÀ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²æÃPÉÃ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±À</a:t>
                      </a: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ªÁAiÀÄ£ÀªÀÄB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²æÃ¸ÀAPÀµÀðuÁAiÀÄ£ÀªÀÄB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   2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º</a:t>
                      </a:r>
                      <a:r>
                        <a:rPr lang="en-US" sz="2000" b="0" dirty="0" err="1" smtClean="0">
                          <a:latin typeface="BRH Kannada"/>
                          <a:ea typeface="Georgia"/>
                          <a:cs typeface="Times New Roman"/>
                        </a:rPr>
                        <a:t>ÉÆmÉÖAiÀÄ</a:t>
                      </a:r>
                      <a:r>
                        <a:rPr lang="en-US" sz="2000" b="0" baseline="0" dirty="0" smtClean="0">
                          <a:latin typeface="BRH Kannada"/>
                          <a:ea typeface="Georgia"/>
                          <a:cs typeface="Times New Roman"/>
                        </a:rPr>
                        <a:t> ª</a:t>
                      </a:r>
                      <a:r>
                        <a:rPr lang="en-US" sz="2000" b="0" baseline="0" dirty="0" err="1" smtClean="0">
                          <a:latin typeface="BRH Kannada"/>
                          <a:ea typeface="Georgia"/>
                          <a:cs typeface="Times New Roman"/>
                        </a:rPr>
                        <a:t>ÀÄzsÀåzÀ</a:t>
                      </a: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°è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¢Ã¥ÁPÀÈw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²æÃ£ÁgÁAiÀÄuÁAiÀÄ£ÀªÀÄB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²æÃªÁ¸ÀÄzÉÃªÁAiÀÄ£ÀªÀÄB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   3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err="1" smtClean="0">
                          <a:latin typeface="BRH Kannada"/>
                          <a:ea typeface="Georgia"/>
                          <a:cs typeface="Times New Roman"/>
                        </a:rPr>
                        <a:t>JzÉAiÀÄ</a:t>
                      </a:r>
                      <a:r>
                        <a:rPr lang="en-US" sz="2000" b="0" baseline="0" dirty="0" smtClean="0">
                          <a:latin typeface="BRH Kannada"/>
                          <a:ea typeface="Georgia"/>
                          <a:cs typeface="Times New Roman"/>
                        </a:rPr>
                        <a:t> ªÉÄÃ¯É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PÀªÀÄ®zÀ</a:t>
                      </a:r>
                      <a:r>
                        <a:rPr lang="en-US" sz="2000" b="0" baseline="0" dirty="0" smtClean="0">
                          <a:latin typeface="BRH Kannada"/>
                          <a:ea typeface="Georgia"/>
                          <a:cs typeface="Times New Roman"/>
                        </a:rPr>
                        <a:t>ªÉÆUÀÄÎ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²æÃªÀiÁzsÀªÁAiÀÄ£ÀªÀÄB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²æÃ¥ÀæzsÀÄåªÀiÁßAiÀÄ</a:t>
                      </a:r>
                      <a:r>
                        <a:rPr lang="en-US" sz="2000" b="0" baseline="0" dirty="0" smtClean="0">
                          <a:latin typeface="BRH Kannada"/>
                          <a:ea typeface="Georgia"/>
                          <a:cs typeface="Times New Roman"/>
                        </a:rPr>
                        <a:t>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   4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err="1" smtClean="0">
                          <a:latin typeface="BRH Kannada"/>
                          <a:ea typeface="Georgia"/>
                          <a:cs typeface="Times New Roman"/>
                        </a:rPr>
                        <a:t>PÀAoÀ</a:t>
                      </a:r>
                      <a:r>
                        <a:rPr lang="en-US" sz="2000" b="0" baseline="0" dirty="0" smtClean="0">
                          <a:latin typeface="BRH Kannada"/>
                          <a:ea typeface="Georgia"/>
                          <a:cs typeface="Times New Roman"/>
                        </a:rPr>
                        <a:t> ª</a:t>
                      </a:r>
                      <a:r>
                        <a:rPr lang="en-US" sz="2000" b="0" baseline="0" dirty="0" err="1" smtClean="0">
                          <a:latin typeface="BRH Kannada"/>
                          <a:ea typeface="Georgia"/>
                          <a:cs typeface="Times New Roman"/>
                        </a:rPr>
                        <a:t>ÀÄzsÉå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¢Ã¥ÁPÀÈw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²æÃUÉÆÃ«AzÁAiÀÄ£ÀªÀÄB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²æÃC¤gÀÄzÁÞAiÀÄ£ÀªÀÄB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   5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º</a:t>
                      </a:r>
                      <a:r>
                        <a:rPr lang="en-US" sz="2000" b="0" dirty="0" err="1" smtClean="0">
                          <a:latin typeface="BRH Kannada"/>
                          <a:ea typeface="Georgia"/>
                          <a:cs typeface="Times New Roman"/>
                        </a:rPr>
                        <a:t>ÉÆmÉÖAiÀÄ</a:t>
                      </a:r>
                      <a:r>
                        <a:rPr lang="en-US" sz="2000" b="0" baseline="0" dirty="0" smtClean="0">
                          <a:latin typeface="BRH Kannada"/>
                          <a:ea typeface="Georgia"/>
                          <a:cs typeface="Times New Roman"/>
                        </a:rPr>
                        <a:t> 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§®¨</a:t>
                      </a: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sÁUÀzÀ°è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latin typeface="BRH Kannada" pitchFamily="2" charset="0"/>
                        <a:ea typeface="+mn-ea"/>
                        <a:cs typeface="+mn-cs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¢Ã¥ÁPÀÈw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²æÃ«µÀÄÚªÉÃ£ÀªÀÄB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BRH Kannada" pitchFamily="2" charset="0"/>
                          <a:ea typeface="Georgia"/>
                          <a:cs typeface="Times New Roman"/>
                        </a:rPr>
                        <a:t>²æÃ¥ÀÅgÀÄµÉÆÃ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vÀÛªÀiÁAiÀÄ£ÀªÀÄB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   6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§® ¨</a:t>
                      </a: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sÀÄdzÀ</a:t>
                      </a:r>
                      <a:r>
                        <a:rPr lang="en-US" sz="2000" b="0" baseline="0" dirty="0" smtClean="0">
                          <a:latin typeface="BRH Kannada"/>
                          <a:ea typeface="Georgia"/>
                          <a:cs typeface="Times New Roman"/>
                        </a:rPr>
                        <a:t> ªÉÄÃ¯É </a:t>
                      </a:r>
                      <a:r>
                        <a:rPr lang="en-US" sz="2000" b="1" baseline="30000" dirty="0" smtClean="0">
                          <a:latin typeface="BRH Kannada"/>
                          <a:ea typeface="Georgia"/>
                          <a:cs typeface="Times New Roman"/>
                        </a:rPr>
                        <a:t>**</a:t>
                      </a:r>
                      <a:endParaRPr lang="en-US" sz="2000" b="1" baseline="3000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ª</a:t>
                      </a:r>
                      <a:r>
                        <a:rPr lang="en-US" sz="2000" b="0" dirty="0" err="1" smtClean="0">
                          <a:latin typeface="BRH Kannada"/>
                          <a:ea typeface="Georgia"/>
                          <a:cs typeface="Times New Roman"/>
                        </a:rPr>
                        <a:t>ÉÃtÄ¥ÀvÁæPÀÈw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²æÃªÀÄzsÀÄ¸ÀÆzÀ£ÁAiÀÄ£ÀªÀÄB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²æÃCzÉÆÃPÀëeÁAiÀÄ£ÀªÀÄB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   7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PÀÄwÛUÉAiÀÄ</a:t>
                      </a:r>
                      <a:r>
                        <a:rPr lang="en-US" sz="2000" b="0" baseline="0" dirty="0" smtClean="0">
                          <a:latin typeface="BRH Kannada"/>
                          <a:ea typeface="Georgia"/>
                          <a:cs typeface="Times New Roman"/>
                        </a:rPr>
                        <a:t> 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§® ¨</a:t>
                      </a: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sÁUÀzÀ°è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¢Ã¥ÁPÀÈw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²æÃwæ«PÀæªÀiÁAiÀÄ£ÀªÀÄB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²æÃ£ÁgÀ¹AºÁAiÀÄ£ÀªÀÄB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   8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º</a:t>
                      </a:r>
                      <a:r>
                        <a:rPr lang="en-US" sz="2000" b="0" dirty="0" err="1" smtClean="0">
                          <a:latin typeface="BRH Kannada"/>
                          <a:ea typeface="Georgia"/>
                          <a:cs typeface="Times New Roman"/>
                        </a:rPr>
                        <a:t>ÉÆmÉÖAiÀÄ</a:t>
                      </a:r>
                      <a:r>
                        <a:rPr lang="en-US" sz="2000" b="0" baseline="0" dirty="0" smtClean="0">
                          <a:latin typeface="BRH Kannada"/>
                          <a:ea typeface="Georgia"/>
                          <a:cs typeface="Times New Roman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BRH Kannada"/>
                          <a:ea typeface="Georgia"/>
                          <a:cs typeface="Times New Roman"/>
                        </a:rPr>
                        <a:t>JqÀ</a:t>
                      </a: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¨sÁUÀzÀ°è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¢Ã¥ÁPÀÈw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²æÃªÁªÀÄ£ÁAiÀÄ£ÀªÀÄB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²æÃCZÀÄåvÁAiÀÄ£ÁªÀÄB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   9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err="1" smtClean="0">
                          <a:latin typeface="BRH Kannada"/>
                          <a:ea typeface="Georgia"/>
                          <a:cs typeface="Times New Roman"/>
                        </a:rPr>
                        <a:t>JqÀ</a:t>
                      </a:r>
                      <a:r>
                        <a:rPr lang="en-US" sz="2000" b="0" baseline="0" dirty="0" smtClean="0">
                          <a:latin typeface="BRH Kannada"/>
                          <a:ea typeface="Georgia"/>
                          <a:cs typeface="Times New Roman"/>
                        </a:rPr>
                        <a:t> 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¨</a:t>
                      </a: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sÀÄdzÀ</a:t>
                      </a:r>
                      <a:r>
                        <a:rPr lang="en-US" sz="2000" b="0" baseline="0" dirty="0" smtClean="0">
                          <a:latin typeface="BRH Kannada"/>
                          <a:ea typeface="Georgia"/>
                          <a:cs typeface="Times New Roman"/>
                        </a:rPr>
                        <a:t> ªÉÄÃ¯É </a:t>
                      </a:r>
                      <a:r>
                        <a:rPr lang="en-US" sz="2000" b="1" baseline="30000" dirty="0" smtClean="0">
                          <a:latin typeface="BRH Kannada"/>
                          <a:ea typeface="Georgia"/>
                          <a:cs typeface="Times New Roman"/>
                        </a:rPr>
                        <a:t>**</a:t>
                      </a:r>
                      <a:endParaRPr lang="en-US" sz="2000" b="1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ª</a:t>
                      </a:r>
                      <a:r>
                        <a:rPr lang="en-US" sz="2000" b="0" dirty="0" err="1" smtClean="0">
                          <a:latin typeface="BRH Kannada"/>
                          <a:ea typeface="Georgia"/>
                          <a:cs typeface="Times New Roman"/>
                        </a:rPr>
                        <a:t>ÉÃtÄ</a:t>
                      </a:r>
                      <a:r>
                        <a:rPr lang="en-US" sz="2000" b="0" baseline="0" dirty="0" err="1" smtClean="0">
                          <a:latin typeface="BRH Kannada"/>
                          <a:ea typeface="Georgia"/>
                          <a:cs typeface="Times New Roman"/>
                        </a:rPr>
                        <a:t>¥ÀvÁæPÀÈw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²æÃ²æÃzsÀgÁAiÀÄ£ÀªÀÄB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²æÃd£ÁzsÀð£ÁAiÀÄ£ÀªÀÄB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  10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baseline="0" dirty="0" smtClean="0">
                          <a:latin typeface="BRH Kannada"/>
                          <a:ea typeface="Georgia"/>
                          <a:cs typeface="Times New Roman"/>
                        </a:rPr>
                        <a:t>PÀÄwÛUÉAiÀÄ </a:t>
                      </a:r>
                      <a:r>
                        <a:rPr lang="en-US" sz="2000" b="0" baseline="0" dirty="0" err="1" smtClean="0">
                          <a:latin typeface="BRH Kannada"/>
                          <a:ea typeface="Georgia"/>
                          <a:cs typeface="Times New Roman"/>
                        </a:rPr>
                        <a:t>JqÀ</a:t>
                      </a: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¨sÁUÀzÀ°è</a:t>
                      </a:r>
                      <a:endParaRPr lang="en-US" sz="2000" b="0" dirty="0" smtClean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¢Ã¥ÁPÀÈw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²æÃºÀÈ¶ÃPÉÃ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±Á</a:t>
                      </a: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²æÃG¥ÉÃAzÁæAiÀÄ£ÀªÀÄB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  11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¥ÀÈµÀ× ¥</a:t>
                      </a: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ÀæzÉÃ±ÀzÀ°è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latin typeface="BRH Kannada" pitchFamily="2" charset="0"/>
                        <a:ea typeface="+mn-ea"/>
                        <a:cs typeface="+mn-cs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¢Ã¥ÁPÀÈw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²æÃ¥ÀzÀä£Á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¨sÁ</a:t>
                      </a: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²æÃºÀgÀAiÉÄÃ£ÀªÀÄB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  12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baseline="0" dirty="0" smtClean="0">
                          <a:latin typeface="BRH Kannada"/>
                          <a:ea typeface="Georgia"/>
                          <a:cs typeface="Times New Roman"/>
                        </a:rPr>
                        <a:t>PÀÄwÛUÉAiÀÄ 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»A§¢</a:t>
                      </a: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AiÀÄ°è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latin typeface="BRH Kannada" pitchFamily="2" charset="0"/>
                        <a:ea typeface="+mn-ea"/>
                        <a:cs typeface="+mn-cs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¢Ã¥ÁPÀÈw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²æÃzÁªÉÆÃzÀgÁAiÀÄ£ÀªÀÄB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²æÃPÀÈµÁÚAiÀÄ£ÀªÀÄB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  13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§</a:t>
                      </a: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®¸ÀÛ£À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¢Ã¥ÁPÀÈw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²æÃªÀvÁìAiÀÄ£ÀªÀÄB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²æÃªÀvÁìAiÀÄ£ÀªÀÄB</a:t>
                      </a: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  14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err="1" smtClean="0">
                          <a:latin typeface="BRH Kannada"/>
                          <a:ea typeface="Georgia"/>
                          <a:cs typeface="Times New Roman"/>
                        </a:rPr>
                        <a:t>JqÀ¸ÀÛ£À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err="1" smtClean="0">
                          <a:latin typeface="BRH Kannada"/>
                          <a:ea typeface="Georgia"/>
                          <a:cs typeface="Times New Roman"/>
                        </a:rPr>
                        <a:t>UÀÄAqÀUÉ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²æÃPË¸ÀÄÛ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¨sÀzsÀgÁ</a:t>
                      </a: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²æÃPË¸ÀÄÛ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¨sÁ</a:t>
                      </a: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AiÀÄ£ÀªÀÄB</a:t>
                      </a: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  15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£</a:t>
                      </a:r>
                      <a:r>
                        <a:rPr lang="en-US" sz="2000" b="0" dirty="0" err="1" smtClean="0">
                          <a:latin typeface="BRH Kannada"/>
                          <a:ea typeface="Georgia"/>
                          <a:cs typeface="Times New Roman"/>
                        </a:rPr>
                        <a:t>ÉwÛAiÀÄ</a:t>
                      </a:r>
                      <a:r>
                        <a:rPr lang="en-US" sz="2000" b="0" baseline="0" dirty="0" smtClean="0">
                          <a:latin typeface="BRH Kannada"/>
                          <a:ea typeface="Georgia"/>
                          <a:cs typeface="Times New Roman"/>
                        </a:rPr>
                        <a:t> ªÉÄÃ¯É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err="1" smtClean="0">
                          <a:latin typeface="BRH Kannada"/>
                          <a:ea typeface="Georgia"/>
                          <a:cs typeface="Times New Roman"/>
                        </a:rPr>
                        <a:t>GzÀÝªÁV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BRH Kannada"/>
                          <a:ea typeface="Georgia"/>
                          <a:cs typeface="Times New Roman"/>
                        </a:rPr>
                        <a:t>²æÃªÁ¸ÀÄzÉÃªÁAiÀÄ£ÀªÀÄB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BRH Kannada" pitchFamily="2" charset="0"/>
                          <a:ea typeface="Georgia"/>
                          <a:cs typeface="Times New Roman"/>
                        </a:rPr>
                        <a:t>²æÃ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BRH Kannada" pitchFamily="2" charset="0"/>
                          <a:ea typeface="+mn-ea"/>
                          <a:cs typeface="+mn-cs"/>
                        </a:rPr>
                        <a:t>±ÁAYÕzsÀgÁAiÀÄ£ÀªÀÄB</a:t>
                      </a:r>
                      <a:endParaRPr lang="en-US" sz="2000" b="0" dirty="0">
                        <a:latin typeface="BRH Kannada"/>
                        <a:ea typeface="Georgia"/>
                        <a:cs typeface="Times New Roman"/>
                      </a:endParaRPr>
                    </a:p>
                  </a:txBody>
                  <a:tcPr marL="66818" marR="66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6400800"/>
            <a:ext cx="9144000" cy="381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n-US" b="1" baseline="30000" dirty="0" smtClean="0">
                <a:latin typeface="BRH Kannada" pitchFamily="2" charset="0"/>
              </a:rPr>
              <a:t>**</a:t>
            </a:r>
            <a:r>
              <a:rPr lang="en-US" baseline="30000" dirty="0" smtClean="0">
                <a:latin typeface="BRH Kannada" pitchFamily="2" charset="0"/>
              </a:rPr>
              <a:t> </a:t>
            </a:r>
            <a:r>
              <a:rPr lang="en-US" dirty="0" smtClean="0">
                <a:latin typeface="BRH Kannada" pitchFamily="2" charset="0"/>
              </a:rPr>
              <a:t>ª</a:t>
            </a:r>
            <a:r>
              <a:rPr lang="en-US" dirty="0" err="1" smtClean="0">
                <a:latin typeface="BRH Kannada" pitchFamily="2" charset="0"/>
              </a:rPr>
              <a:t>ÉÃtÄ¥ÀvÀæ</a:t>
            </a:r>
            <a:r>
              <a:rPr lang="en-US" baseline="30000" dirty="0" smtClean="0">
                <a:latin typeface="BRH Kannada" pitchFamily="2" charset="0"/>
              </a:rPr>
              <a:t>  </a:t>
            </a:r>
            <a:r>
              <a:rPr lang="en-US" dirty="0" smtClean="0">
                <a:latin typeface="BRH Kannada" pitchFamily="2" charset="0"/>
              </a:rPr>
              <a:t>-  ©</a:t>
            </a:r>
            <a:r>
              <a:rPr lang="en-US" dirty="0" err="1" smtClean="0">
                <a:latin typeface="BRH Kannada" pitchFamily="2" charset="0"/>
              </a:rPr>
              <a:t>zÀÄgÀÄJ¯É</a:t>
            </a:r>
            <a:r>
              <a:rPr lang="en-US" dirty="0" smtClean="0">
                <a:latin typeface="BRH Kannada" pitchFamily="2" charset="0"/>
              </a:rPr>
              <a:t>  -  1.  </a:t>
            </a:r>
            <a:r>
              <a:rPr lang="en-US" dirty="0" err="1" smtClean="0">
                <a:latin typeface="BRH Kannada" pitchFamily="2" charset="0"/>
              </a:rPr>
              <a:t>zÀAqÁPÁgÀzÀAvÉ</a:t>
            </a:r>
            <a:r>
              <a:rPr lang="en-US" dirty="0" smtClean="0">
                <a:latin typeface="BRH Kannada" pitchFamily="2" charset="0"/>
              </a:rPr>
              <a:t> º</a:t>
            </a:r>
            <a:r>
              <a:rPr lang="en-US" dirty="0" err="1" smtClean="0">
                <a:latin typeface="BRH Kannada" pitchFamily="2" charset="0"/>
              </a:rPr>
              <a:t>ÀaÑ</a:t>
            </a:r>
            <a:r>
              <a:rPr lang="en-US" dirty="0" smtClean="0">
                <a:latin typeface="BRH Kannada" pitchFamily="2" charset="0"/>
              </a:rPr>
              <a:t> </a:t>
            </a:r>
            <a:r>
              <a:rPr lang="en-US" dirty="0" err="1" smtClean="0">
                <a:latin typeface="BRH Kannada" pitchFamily="2" charset="0"/>
              </a:rPr>
              <a:t>azÀæ</a:t>
            </a:r>
            <a:r>
              <a:rPr lang="en-US" dirty="0" smtClean="0">
                <a:latin typeface="BRH Kannada" pitchFamily="2" charset="0"/>
              </a:rPr>
              <a:t> §</a:t>
            </a:r>
            <a:r>
              <a:rPr lang="en-US" dirty="0" err="1" smtClean="0">
                <a:latin typeface="BRH Kannada" pitchFamily="2" charset="0"/>
              </a:rPr>
              <a:t>gÀÄªÀAvÉ</a:t>
            </a:r>
            <a:r>
              <a:rPr lang="en-US" dirty="0" smtClean="0">
                <a:latin typeface="BRH Kannada" pitchFamily="2" charset="0"/>
              </a:rPr>
              <a:t> (</a:t>
            </a:r>
            <a:r>
              <a:rPr lang="en-US" dirty="0" err="1" smtClean="0">
                <a:latin typeface="BRH Kannada" pitchFamily="2" charset="0"/>
              </a:rPr>
              <a:t>JgÀqÀÄ</a:t>
            </a:r>
            <a:r>
              <a:rPr lang="en-US" dirty="0" smtClean="0">
                <a:latin typeface="BRH Kannada" pitchFamily="2" charset="0"/>
              </a:rPr>
              <a:t> ¨</a:t>
            </a:r>
            <a:r>
              <a:rPr lang="en-US" dirty="0" err="1" smtClean="0">
                <a:latin typeface="BRH Kannada" pitchFamily="2" charset="0"/>
              </a:rPr>
              <a:t>sÁUÀ</a:t>
            </a:r>
            <a:r>
              <a:rPr lang="en-US" dirty="0" smtClean="0">
                <a:latin typeface="BRH Kannada" pitchFamily="2" charset="0"/>
              </a:rPr>
              <a:t>) wzÀÄÝPÉÆ¼Àî¨ÉÃPÀÄ.</a:t>
            </a:r>
          </a:p>
          <a:p>
            <a:pPr algn="ctr"/>
            <a:endParaRPr lang="en-US" dirty="0">
              <a:latin typeface="BRH Kannada" pitchFamily="2" charset="0"/>
            </a:endParaRPr>
          </a:p>
        </p:txBody>
      </p:sp>
      <p:sp>
        <p:nvSpPr>
          <p:cNvPr id="4" name="Footer Placeholder 2"/>
          <p:cNvSpPr txBox="1">
            <a:spLocks/>
          </p:cNvSpPr>
          <p:nvPr/>
        </p:nvSpPr>
        <p:spPr bwMode="auto">
          <a:xfrm>
            <a:off x="6858000" y="66294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600" b="1" dirty="0">
                <a:latin typeface="BRH Kannada" pitchFamily="2" charset="0"/>
              </a:rPr>
              <a:t>¥sÀtÂÃAzÀæ . J£ï . UËvÀªÀiï</a:t>
            </a:r>
          </a:p>
        </p:txBody>
      </p:sp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-609600" y="6629400"/>
            <a:ext cx="1981200" cy="228600"/>
          </a:xfrm>
        </p:spPr>
        <p:txBody>
          <a:bodyPr/>
          <a:lstStyle/>
          <a:p>
            <a:pPr algn="l">
              <a:defRPr/>
            </a:pPr>
            <a:endParaRPr lang="en-US" dirty="0">
              <a:latin typeface="BRH Kannad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81000" y="914400"/>
            <a:ext cx="8305800" cy="990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 err="1" smtClean="0">
                <a:latin typeface="BRH Kannada" pitchFamily="2" charset="0"/>
              </a:rPr>
              <a:t>ZÀPÀæ</a:t>
            </a:r>
            <a:r>
              <a:rPr lang="en-US" sz="2200" b="1" dirty="0" smtClean="0">
                <a:latin typeface="BRH Kannada" pitchFamily="2" charset="0"/>
              </a:rPr>
              <a:t> ª</a:t>
            </a:r>
            <a:r>
              <a:rPr lang="en-US" sz="2200" b="1" dirty="0" err="1" smtClean="0">
                <a:latin typeface="BRH Kannada" pitchFamily="2" charset="0"/>
              </a:rPr>
              <a:t>ÀÄÄzÉæ</a:t>
            </a:r>
            <a:r>
              <a:rPr lang="en-US" sz="2200" b="1" dirty="0" smtClean="0">
                <a:latin typeface="BRH Kannada" pitchFamily="2" charset="0"/>
              </a:rPr>
              <a:t> :: </a:t>
            </a:r>
          </a:p>
          <a:p>
            <a:r>
              <a:rPr lang="en-US" sz="2400" dirty="0" smtClean="0">
                <a:latin typeface="BRH Kannada" pitchFamily="2" charset="0"/>
              </a:rPr>
              <a:t>	</a:t>
            </a:r>
            <a:r>
              <a:rPr lang="en-US" sz="2800" dirty="0" smtClean="0">
                <a:latin typeface="BRH Kannada" pitchFamily="2" charset="0"/>
              </a:rPr>
              <a:t>¸ÀÄzÀ±Àð£À ª</a:t>
            </a:r>
            <a:r>
              <a:rPr lang="en-US" sz="2800" dirty="0" err="1" smtClean="0">
                <a:latin typeface="BRH Kannada" pitchFamily="2" charset="0"/>
              </a:rPr>
              <a:t>ÀiÁºÁeÁé¯Á</a:t>
            </a:r>
            <a:r>
              <a:rPr lang="en-US" sz="2800" dirty="0" smtClean="0">
                <a:latin typeface="BRH Kannada" pitchFamily="2" charset="0"/>
              </a:rPr>
              <a:t> </a:t>
            </a:r>
            <a:r>
              <a:rPr lang="en-US" sz="2800" dirty="0" err="1" smtClean="0">
                <a:latin typeface="BRH Kannada" pitchFamily="2" charset="0"/>
              </a:rPr>
              <a:t>PÉÆÃn¸ÀÆAiÀÄð</a:t>
            </a:r>
            <a:r>
              <a:rPr lang="en-US" sz="2800" dirty="0" smtClean="0">
                <a:latin typeface="BRH Kannada" pitchFamily="2" charset="0"/>
              </a:rPr>
              <a:t> ¸</a:t>
            </a:r>
            <a:r>
              <a:rPr lang="en-US" sz="2800" dirty="0" err="1" smtClean="0">
                <a:latin typeface="BRH Kannada" pitchFamily="2" charset="0"/>
              </a:rPr>
              <a:t>ÀªÀÄ¥Àæ¨sÀ</a:t>
            </a:r>
            <a:r>
              <a:rPr lang="en-US" sz="2800" dirty="0" smtClean="0">
                <a:latin typeface="BRH Kannada" pitchFamily="2" charset="0"/>
              </a:rPr>
              <a:t> |</a:t>
            </a:r>
          </a:p>
          <a:p>
            <a:r>
              <a:rPr lang="en-US" sz="2800" dirty="0" smtClean="0">
                <a:latin typeface="BRH Kannada" pitchFamily="2" charset="0"/>
              </a:rPr>
              <a:t>	</a:t>
            </a:r>
            <a:r>
              <a:rPr lang="en-US" sz="2800" dirty="0" err="1" smtClean="0">
                <a:latin typeface="BRH Kannada" pitchFamily="2" charset="0"/>
              </a:rPr>
              <a:t>CeÁÕ£ÁAzsÀ¸ÀåªÉÄÃ</a:t>
            </a:r>
            <a:r>
              <a:rPr lang="en-US" sz="2800" dirty="0" smtClean="0">
                <a:latin typeface="BRH Kannada" pitchFamily="2" charset="0"/>
              </a:rPr>
              <a:t> ¤</a:t>
            </a:r>
            <a:r>
              <a:rPr lang="en-US" sz="2800" dirty="0" err="1" smtClean="0">
                <a:latin typeface="BRH Kannada" pitchFamily="2" charset="0"/>
              </a:rPr>
              <a:t>vÀåA</a:t>
            </a:r>
            <a:r>
              <a:rPr lang="en-US" sz="2800" dirty="0" smtClean="0">
                <a:latin typeface="BRH Kannada" pitchFamily="2" charset="0"/>
              </a:rPr>
              <a:t> «µ</a:t>
            </a:r>
            <a:r>
              <a:rPr lang="en-US" sz="2800" dirty="0" err="1" smtClean="0">
                <a:latin typeface="BRH Kannada" pitchFamily="2" charset="0"/>
              </a:rPr>
              <a:t>ÉÆÚÃªÀiÁðUÀðA</a:t>
            </a:r>
            <a:r>
              <a:rPr lang="en-US" sz="2800" dirty="0" smtClean="0">
                <a:latin typeface="BRH Kannada" pitchFamily="2" charset="0"/>
              </a:rPr>
              <a:t> ¥</a:t>
            </a:r>
            <a:r>
              <a:rPr lang="en-US" sz="2800" dirty="0" err="1" smtClean="0">
                <a:latin typeface="BRH Kannada" pitchFamily="2" charset="0"/>
              </a:rPr>
              <a:t>ÀæzÀ±ÀðAiÀÄ</a:t>
            </a:r>
            <a:r>
              <a:rPr lang="en-US" sz="2800" dirty="0" smtClean="0">
                <a:latin typeface="BRH Kannada" pitchFamily="2" charset="0"/>
              </a:rPr>
              <a:t> </a:t>
            </a:r>
            <a:r>
              <a:rPr lang="en-US" sz="2000" dirty="0" smtClean="0">
                <a:latin typeface="BRH Kannada" pitchFamily="2" charset="0"/>
              </a:rPr>
              <a:t>||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81000" y="2057400"/>
            <a:ext cx="8305800" cy="990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 smtClean="0">
                <a:latin typeface="BRH Kannada" pitchFamily="2" charset="0"/>
              </a:rPr>
              <a:t>±ÀAR ª</a:t>
            </a:r>
            <a:r>
              <a:rPr lang="en-US" sz="2200" b="1" dirty="0" err="1" smtClean="0">
                <a:latin typeface="BRH Kannada" pitchFamily="2" charset="0"/>
              </a:rPr>
              <a:t>ÀÄÄzÉæ</a:t>
            </a:r>
            <a:r>
              <a:rPr lang="en-US" sz="2200" b="1" dirty="0" smtClean="0">
                <a:latin typeface="BRH Kannada" pitchFamily="2" charset="0"/>
              </a:rPr>
              <a:t> ::</a:t>
            </a:r>
          </a:p>
          <a:p>
            <a:r>
              <a:rPr lang="en-US" sz="2400" dirty="0" smtClean="0">
                <a:latin typeface="BRH Kannada" pitchFamily="2" charset="0"/>
              </a:rPr>
              <a:t>	</a:t>
            </a:r>
            <a:r>
              <a:rPr lang="en-US" sz="2800" dirty="0" smtClean="0">
                <a:latin typeface="BRH Kannada" pitchFamily="2" charset="0"/>
              </a:rPr>
              <a:t>¥</a:t>
            </a:r>
            <a:r>
              <a:rPr lang="en-US" sz="2800" dirty="0" err="1" smtClean="0">
                <a:latin typeface="BRH Kannada" pitchFamily="2" charset="0"/>
              </a:rPr>
              <a:t>ÁAZÀd£Àå</a:t>
            </a:r>
            <a:r>
              <a:rPr lang="en-US" sz="2800" dirty="0" smtClean="0">
                <a:latin typeface="BRH Kannada" pitchFamily="2" charset="0"/>
              </a:rPr>
              <a:t> ¤</a:t>
            </a:r>
            <a:r>
              <a:rPr lang="en-US" sz="2800" dirty="0" err="1" smtClean="0">
                <a:latin typeface="BRH Kannada" pitchFamily="2" charset="0"/>
              </a:rPr>
              <a:t>dzsÁé£À</a:t>
            </a:r>
            <a:r>
              <a:rPr lang="en-US" sz="2800" dirty="0" smtClean="0">
                <a:latin typeface="BRH Kannada" pitchFamily="2" charset="0"/>
              </a:rPr>
              <a:t> </a:t>
            </a:r>
            <a:r>
              <a:rPr lang="en-US" sz="2800" dirty="0" err="1" smtClean="0">
                <a:latin typeface="BRH Kannada" pitchFamily="2" charset="0"/>
              </a:rPr>
              <a:t>zsÀé¸ÀÛ¥ÁvÀPÀ</a:t>
            </a:r>
            <a:r>
              <a:rPr lang="en-US" sz="2800" dirty="0" smtClean="0">
                <a:latin typeface="BRH Kannada" pitchFamily="2" charset="0"/>
              </a:rPr>
              <a:t> ¸</a:t>
            </a:r>
            <a:r>
              <a:rPr lang="en-US" sz="2800" dirty="0" err="1" smtClean="0">
                <a:latin typeface="BRH Kannada" pitchFamily="2" charset="0"/>
              </a:rPr>
              <a:t>ÀAZÀAiÀÄ</a:t>
            </a:r>
            <a:r>
              <a:rPr lang="en-US" sz="2800" dirty="0" smtClean="0">
                <a:latin typeface="BRH Kannada" pitchFamily="2" charset="0"/>
              </a:rPr>
              <a:t> |</a:t>
            </a:r>
          </a:p>
          <a:p>
            <a:r>
              <a:rPr lang="en-US" sz="2800" dirty="0" smtClean="0">
                <a:latin typeface="BRH Kannada" pitchFamily="2" charset="0"/>
              </a:rPr>
              <a:t>	</a:t>
            </a:r>
            <a:r>
              <a:rPr lang="en-US" sz="2800" dirty="0" err="1" smtClean="0">
                <a:latin typeface="BRH Kannada" pitchFamily="2" charset="0"/>
              </a:rPr>
              <a:t>vÁæ</a:t>
            </a:r>
            <a:r>
              <a:rPr lang="en-US" sz="2800" dirty="0" smtClean="0">
                <a:latin typeface="BRH Kannada" pitchFamily="2" charset="0"/>
              </a:rPr>
              <a:t>»ª</a:t>
            </a:r>
            <a:r>
              <a:rPr lang="en-US" sz="2800" dirty="0" err="1" smtClean="0">
                <a:latin typeface="BRH Kannada" pitchFamily="2" charset="0"/>
              </a:rPr>
              <a:t>ÀiÁA</a:t>
            </a:r>
            <a:r>
              <a:rPr lang="en-US" sz="2800" dirty="0" smtClean="0">
                <a:latin typeface="BRH Kannada" pitchFamily="2" charset="0"/>
              </a:rPr>
              <a:t> ¥Á¦£ÀA </a:t>
            </a:r>
            <a:r>
              <a:rPr lang="en-US" sz="2800" dirty="0" err="1" smtClean="0">
                <a:latin typeface="BRH Kannada" pitchFamily="2" charset="0"/>
              </a:rPr>
              <a:t>WÉÆÃgÀA¸ÀA¸ÁgÁtðªÀ</a:t>
            </a:r>
            <a:r>
              <a:rPr lang="en-US" sz="2800" dirty="0" smtClean="0">
                <a:latin typeface="BRH Kannada" pitchFamily="2" charset="0"/>
              </a:rPr>
              <a:t> ¥</a:t>
            </a:r>
            <a:r>
              <a:rPr lang="en-US" sz="2800" dirty="0" err="1" smtClean="0">
                <a:latin typeface="BRH Kannada" pitchFamily="2" charset="0"/>
              </a:rPr>
              <a:t>Áw£ÀA</a:t>
            </a:r>
            <a:r>
              <a:rPr lang="en-US" sz="2800" dirty="0" smtClean="0">
                <a:latin typeface="BRH Kannada" pitchFamily="2" charset="0"/>
              </a:rPr>
              <a:t> ||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1000" y="3200400"/>
            <a:ext cx="8305800" cy="990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 err="1" smtClean="0">
                <a:latin typeface="BRH Kannada" pitchFamily="2" charset="0"/>
              </a:rPr>
              <a:t>UÀzÁ</a:t>
            </a:r>
            <a:r>
              <a:rPr lang="en-US" sz="2200" b="1" dirty="0" smtClean="0">
                <a:latin typeface="BRH Kannada" pitchFamily="2" charset="0"/>
              </a:rPr>
              <a:t> ª</a:t>
            </a:r>
            <a:r>
              <a:rPr lang="en-US" sz="2200" b="1" dirty="0" err="1" smtClean="0">
                <a:latin typeface="BRH Kannada" pitchFamily="2" charset="0"/>
              </a:rPr>
              <a:t>ÀÄÄzÉæ</a:t>
            </a:r>
            <a:r>
              <a:rPr lang="en-US" sz="2200" b="1" dirty="0" smtClean="0">
                <a:latin typeface="BRH Kannada" pitchFamily="2" charset="0"/>
              </a:rPr>
              <a:t> ::</a:t>
            </a:r>
          </a:p>
          <a:p>
            <a:r>
              <a:rPr lang="en-US" sz="2400" dirty="0" smtClean="0">
                <a:latin typeface="BRH Kannada" pitchFamily="2" charset="0"/>
              </a:rPr>
              <a:t>	</a:t>
            </a:r>
            <a:r>
              <a:rPr lang="en-US" sz="2800" dirty="0" smtClean="0">
                <a:latin typeface="BRH Kannada" pitchFamily="2" charset="0"/>
              </a:rPr>
              <a:t>§</a:t>
            </a:r>
            <a:r>
              <a:rPr lang="en-US" sz="2800" dirty="0" err="1" smtClean="0">
                <a:latin typeface="BRH Kannada" pitchFamily="2" charset="0"/>
              </a:rPr>
              <a:t>æºÁäAqÀ</a:t>
            </a:r>
            <a:r>
              <a:rPr lang="en-US" sz="2800" dirty="0" smtClean="0">
                <a:latin typeface="BRH Kannada" pitchFamily="2" charset="0"/>
              </a:rPr>
              <a:t> ¨</a:t>
            </a:r>
            <a:r>
              <a:rPr lang="en-US" sz="2800" dirty="0" err="1" smtClean="0">
                <a:latin typeface="BRH Kannada" pitchFamily="2" charset="0"/>
              </a:rPr>
              <a:t>sÀÄªÀ£ÁgÀA¨sÀ</a:t>
            </a:r>
            <a:r>
              <a:rPr lang="en-US" sz="2800" dirty="0" smtClean="0">
                <a:latin typeface="BRH Kannada" pitchFamily="2" charset="0"/>
              </a:rPr>
              <a:t> ªÀÄÆ®¸</a:t>
            </a:r>
            <a:r>
              <a:rPr lang="en-US" sz="2800" dirty="0" err="1" smtClean="0">
                <a:latin typeface="BRH Kannada" pitchFamily="2" charset="0"/>
              </a:rPr>
              <a:t>ÀÜA¨sÉÆÃ</a:t>
            </a:r>
            <a:r>
              <a:rPr lang="en-US" sz="2800" dirty="0" smtClean="0">
                <a:latin typeface="BRH Kannada" pitchFamily="2" charset="0"/>
              </a:rPr>
              <a:t> </a:t>
            </a:r>
            <a:r>
              <a:rPr lang="en-US" sz="2800" dirty="0" err="1" smtClean="0">
                <a:latin typeface="BRH Kannada" pitchFamily="2" charset="0"/>
              </a:rPr>
              <a:t>UÀzÁzsÀgÀB</a:t>
            </a:r>
            <a:r>
              <a:rPr lang="en-US" sz="2800" dirty="0" smtClean="0">
                <a:latin typeface="BRH Kannada" pitchFamily="2" charset="0"/>
              </a:rPr>
              <a:t> |</a:t>
            </a:r>
          </a:p>
          <a:p>
            <a:r>
              <a:rPr lang="en-US" sz="2800" dirty="0" smtClean="0">
                <a:latin typeface="BRH Kannada" pitchFamily="2" charset="0"/>
              </a:rPr>
              <a:t>	</a:t>
            </a:r>
            <a:r>
              <a:rPr lang="en-US" sz="2800" dirty="0" err="1" smtClean="0">
                <a:latin typeface="BRH Kannada" pitchFamily="2" charset="0"/>
              </a:rPr>
              <a:t>PËªÉÆÃzÀQÃ</a:t>
            </a:r>
            <a:r>
              <a:rPr lang="en-US" sz="2800" dirty="0" smtClean="0">
                <a:latin typeface="BRH Kannada" pitchFamily="2" charset="0"/>
              </a:rPr>
              <a:t> </a:t>
            </a:r>
            <a:r>
              <a:rPr lang="en-US" sz="2800" dirty="0" err="1" smtClean="0">
                <a:latin typeface="BRH Kannada" pitchFamily="2" charset="0"/>
              </a:rPr>
              <a:t>PÀgÉÃAiÀÄÄ¸Àå</a:t>
            </a:r>
            <a:r>
              <a:rPr lang="en-US" sz="2800" dirty="0" smtClean="0">
                <a:latin typeface="BRH Kannada" pitchFamily="2" charset="0"/>
              </a:rPr>
              <a:t> </a:t>
            </a:r>
            <a:r>
              <a:rPr lang="en-US" sz="2800" dirty="0" err="1" smtClean="0">
                <a:latin typeface="BRH Kannada" pitchFamily="2" charset="0"/>
              </a:rPr>
              <a:t>vÀA</a:t>
            </a:r>
            <a:r>
              <a:rPr lang="en-US" sz="2800" dirty="0" smtClean="0">
                <a:latin typeface="BRH Kannada" pitchFamily="2" charset="0"/>
              </a:rPr>
              <a:t> £</a:t>
            </a:r>
            <a:r>
              <a:rPr lang="en-US" sz="2800" dirty="0" err="1" smtClean="0">
                <a:latin typeface="BRH Kannada" pitchFamily="2" charset="0"/>
              </a:rPr>
              <a:t>ÀªÀiÁ«Ä</a:t>
            </a:r>
            <a:r>
              <a:rPr lang="en-US" sz="2800" dirty="0" smtClean="0">
                <a:latin typeface="BRH Kannada" pitchFamily="2" charset="0"/>
              </a:rPr>
              <a:t> </a:t>
            </a:r>
            <a:r>
              <a:rPr lang="en-US" sz="2800" dirty="0" err="1" smtClean="0">
                <a:latin typeface="BRH Kannada" pitchFamily="2" charset="0"/>
              </a:rPr>
              <a:t>UÀzÁzsÀgÀA</a:t>
            </a:r>
            <a:r>
              <a:rPr lang="en-US" sz="2800" dirty="0" smtClean="0">
                <a:latin typeface="BRH Kannada" pitchFamily="2" charset="0"/>
              </a:rPr>
              <a:t> ||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81000" y="4343400"/>
            <a:ext cx="8305800" cy="990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 smtClean="0">
                <a:latin typeface="BRH Kannada" pitchFamily="2" charset="0"/>
              </a:rPr>
              <a:t>¥</a:t>
            </a:r>
            <a:r>
              <a:rPr lang="en-US" sz="2200" b="1" dirty="0" err="1" smtClean="0">
                <a:latin typeface="BRH Kannada" pitchFamily="2" charset="0"/>
              </a:rPr>
              <a:t>ÀzÀä</a:t>
            </a:r>
            <a:r>
              <a:rPr lang="en-US" sz="2200" b="1" dirty="0" smtClean="0">
                <a:latin typeface="BRH Kannada" pitchFamily="2" charset="0"/>
              </a:rPr>
              <a:t> ª</a:t>
            </a:r>
            <a:r>
              <a:rPr lang="en-US" sz="2200" b="1" dirty="0" err="1" smtClean="0">
                <a:latin typeface="BRH Kannada" pitchFamily="2" charset="0"/>
              </a:rPr>
              <a:t>ÀÄÄzÉæ</a:t>
            </a:r>
            <a:r>
              <a:rPr lang="en-US" sz="2200" b="1" dirty="0" smtClean="0">
                <a:latin typeface="BRH Kannada" pitchFamily="2" charset="0"/>
              </a:rPr>
              <a:t> ::</a:t>
            </a:r>
          </a:p>
          <a:p>
            <a:r>
              <a:rPr lang="en-US" sz="2400" dirty="0" smtClean="0">
                <a:latin typeface="BRH Kannada" pitchFamily="2" charset="0"/>
              </a:rPr>
              <a:t>	</a:t>
            </a:r>
            <a:r>
              <a:rPr lang="en-US" sz="2800" dirty="0" smtClean="0">
                <a:latin typeface="BRH Kannada" pitchFamily="2" charset="0"/>
              </a:rPr>
              <a:t>¸</a:t>
            </a:r>
            <a:r>
              <a:rPr lang="en-US" sz="2800" dirty="0" err="1" smtClean="0">
                <a:latin typeface="BRH Kannada" pitchFamily="2" charset="0"/>
              </a:rPr>
              <a:t>ÀA¸ÁgÀ</a:t>
            </a:r>
            <a:r>
              <a:rPr lang="en-US" sz="2800" dirty="0" smtClean="0">
                <a:latin typeface="BRH Kannada" pitchFamily="2" charset="0"/>
              </a:rPr>
              <a:t> ¨</a:t>
            </a:r>
            <a:r>
              <a:rPr lang="en-US" sz="2800" dirty="0" err="1" smtClean="0">
                <a:latin typeface="BRH Kannada" pitchFamily="2" charset="0"/>
              </a:rPr>
              <a:t>sÀAiÀÄ©üÃvÁ£ÁA</a:t>
            </a:r>
            <a:r>
              <a:rPr lang="en-US" sz="2800" dirty="0" smtClean="0">
                <a:latin typeface="BRH Kannada" pitchFamily="2" charset="0"/>
              </a:rPr>
              <a:t> </a:t>
            </a:r>
            <a:r>
              <a:rPr lang="en-US" sz="2800" dirty="0" err="1" smtClean="0">
                <a:latin typeface="BRH Kannada" pitchFamily="2" charset="0"/>
              </a:rPr>
              <a:t>AiÉÆÃV£ÁªÀÄ¨sÀAiÀÄ¥ÀæzÀB</a:t>
            </a:r>
            <a:r>
              <a:rPr lang="en-US" sz="2800" dirty="0" smtClean="0">
                <a:latin typeface="BRH Kannada" pitchFamily="2" charset="0"/>
              </a:rPr>
              <a:t> |</a:t>
            </a:r>
          </a:p>
          <a:p>
            <a:r>
              <a:rPr lang="en-US" sz="2800" dirty="0" smtClean="0">
                <a:latin typeface="BRH Kannada" pitchFamily="2" charset="0"/>
              </a:rPr>
              <a:t>	¥</a:t>
            </a:r>
            <a:r>
              <a:rPr lang="en-US" sz="2800" dirty="0" err="1" smtClean="0">
                <a:latin typeface="BRH Kannada" pitchFamily="2" charset="0"/>
              </a:rPr>
              <a:t>ÀzÀäºÀ¸ÉÛÃ£À</a:t>
            </a:r>
            <a:r>
              <a:rPr lang="en-US" sz="2800" dirty="0" smtClean="0">
                <a:latin typeface="BRH Kannada" pitchFamily="2" charset="0"/>
              </a:rPr>
              <a:t> </a:t>
            </a:r>
            <a:r>
              <a:rPr lang="en-US" sz="2800" dirty="0" err="1" smtClean="0">
                <a:latin typeface="BRH Kannada" pitchFamily="2" charset="0"/>
              </a:rPr>
              <a:t>AiÉÆÃ</a:t>
            </a:r>
            <a:r>
              <a:rPr lang="en-US" sz="2800" dirty="0" smtClean="0">
                <a:latin typeface="BRH Kannada" pitchFamily="2" charset="0"/>
              </a:rPr>
              <a:t> </a:t>
            </a:r>
            <a:r>
              <a:rPr lang="en-US" sz="2800" dirty="0" err="1" smtClean="0">
                <a:latin typeface="BRH Kannada" pitchFamily="2" charset="0"/>
              </a:rPr>
              <a:t>zÉÃªÉÇÃ</a:t>
            </a:r>
            <a:r>
              <a:rPr lang="en-US" sz="2800" dirty="0" smtClean="0">
                <a:latin typeface="BRH Kannada" pitchFamily="2" charset="0"/>
              </a:rPr>
              <a:t> </a:t>
            </a:r>
            <a:r>
              <a:rPr lang="en-US" sz="2800" dirty="0" err="1" smtClean="0">
                <a:latin typeface="BRH Kannada" pitchFamily="2" charset="0"/>
              </a:rPr>
              <a:t>AiÉÆÃVÃ±ÀA</a:t>
            </a:r>
            <a:r>
              <a:rPr lang="en-US" sz="2800" dirty="0" smtClean="0">
                <a:latin typeface="BRH Kannada" pitchFamily="2" charset="0"/>
              </a:rPr>
              <a:t> </a:t>
            </a:r>
            <a:r>
              <a:rPr lang="en-US" sz="2800" dirty="0" err="1" smtClean="0">
                <a:latin typeface="BRH Kannada" pitchFamily="2" charset="0"/>
              </a:rPr>
              <a:t>vÀA</a:t>
            </a:r>
            <a:r>
              <a:rPr lang="en-US" sz="2800" dirty="0" smtClean="0">
                <a:latin typeface="BRH Kannada" pitchFamily="2" charset="0"/>
              </a:rPr>
              <a:t> £</a:t>
            </a:r>
            <a:r>
              <a:rPr lang="en-US" sz="2800" dirty="0" err="1" smtClean="0">
                <a:latin typeface="BRH Kannada" pitchFamily="2" charset="0"/>
              </a:rPr>
              <a:t>ÀªÀiÁªÀÄåºÀA</a:t>
            </a:r>
            <a:r>
              <a:rPr lang="en-US" sz="2800" dirty="0" smtClean="0">
                <a:latin typeface="BRH Kannada" pitchFamily="2" charset="0"/>
              </a:rPr>
              <a:t> </a:t>
            </a:r>
            <a:r>
              <a:rPr lang="en-US" sz="2400" dirty="0" smtClean="0">
                <a:latin typeface="BRH Kannada" pitchFamily="2" charset="0"/>
              </a:rPr>
              <a:t>||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81000" y="5486400"/>
            <a:ext cx="8305800" cy="990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 smtClean="0">
                <a:latin typeface="BRH Kannada" pitchFamily="2" charset="0"/>
              </a:rPr>
              <a:t>£</a:t>
            </a:r>
            <a:r>
              <a:rPr lang="en-US" sz="2200" b="1" dirty="0" err="1" smtClean="0">
                <a:latin typeface="BRH Kannada" pitchFamily="2" charset="0"/>
              </a:rPr>
              <a:t>ÁgÁAiÀÄt</a:t>
            </a:r>
            <a:r>
              <a:rPr lang="en-US" sz="2200" b="1" dirty="0" smtClean="0">
                <a:latin typeface="BRH Kannada" pitchFamily="2" charset="0"/>
              </a:rPr>
              <a:t> ª</a:t>
            </a:r>
            <a:r>
              <a:rPr lang="en-US" sz="2200" b="1" dirty="0" err="1" smtClean="0">
                <a:latin typeface="BRH Kannada" pitchFamily="2" charset="0"/>
              </a:rPr>
              <a:t>ÀÄÄzÉæ</a:t>
            </a:r>
            <a:r>
              <a:rPr lang="en-US" sz="2200" b="1" dirty="0" smtClean="0">
                <a:latin typeface="BRH Kannada" pitchFamily="2" charset="0"/>
              </a:rPr>
              <a:t> ::</a:t>
            </a:r>
          </a:p>
          <a:p>
            <a:r>
              <a:rPr lang="en-US" sz="2400" dirty="0" smtClean="0">
                <a:latin typeface="BRH Kannada" pitchFamily="2" charset="0"/>
              </a:rPr>
              <a:t>	</a:t>
            </a:r>
            <a:r>
              <a:rPr lang="en-US" sz="2800" b="1" dirty="0" smtClean="0">
                <a:latin typeface="BRH Kannada" pitchFamily="2" charset="0"/>
              </a:rPr>
              <a:t>NA</a:t>
            </a:r>
            <a:r>
              <a:rPr lang="en-US" sz="2400" dirty="0" smtClean="0">
                <a:latin typeface="BRH Kannada" pitchFamily="2" charset="0"/>
              </a:rPr>
              <a:t> </a:t>
            </a:r>
            <a:r>
              <a:rPr lang="en-US" sz="2800" dirty="0" smtClean="0">
                <a:latin typeface="BRH Kannada" pitchFamily="2" charset="0"/>
              </a:rPr>
              <a:t>£</a:t>
            </a:r>
            <a:r>
              <a:rPr lang="en-US" sz="2800" dirty="0" err="1" smtClean="0">
                <a:latin typeface="BRH Kannada" pitchFamily="2" charset="0"/>
              </a:rPr>
              <a:t>ÁgÁAiÀÄt</a:t>
            </a:r>
            <a:r>
              <a:rPr lang="en-US" sz="2800" dirty="0" smtClean="0">
                <a:latin typeface="BRH Kannada" pitchFamily="2" charset="0"/>
              </a:rPr>
              <a:t> £ÀªÀÄ¸ÉÛÃ¸ÀÄÛ £</a:t>
            </a:r>
            <a:r>
              <a:rPr lang="en-US" sz="2800" dirty="0" err="1" smtClean="0">
                <a:latin typeface="BRH Kannada" pitchFamily="2" charset="0"/>
              </a:rPr>
              <a:t>ÁªÀÄªÀÄÄzÁæAQvÀA</a:t>
            </a:r>
            <a:r>
              <a:rPr lang="en-US" sz="2800" dirty="0" smtClean="0">
                <a:latin typeface="BRH Kannada" pitchFamily="2" charset="0"/>
              </a:rPr>
              <a:t> £</a:t>
            </a:r>
            <a:r>
              <a:rPr lang="en-US" sz="2800" dirty="0" err="1" smtClean="0">
                <a:latin typeface="BRH Kannada" pitchFamily="2" charset="0"/>
              </a:rPr>
              <a:t>ÀgÀA</a:t>
            </a:r>
            <a:r>
              <a:rPr lang="en-US" sz="2800" dirty="0" smtClean="0">
                <a:latin typeface="BRH Kannada" pitchFamily="2" charset="0"/>
              </a:rPr>
              <a:t> |</a:t>
            </a:r>
          </a:p>
          <a:p>
            <a:r>
              <a:rPr lang="en-US" sz="2800" dirty="0" smtClean="0">
                <a:latin typeface="BRH Kannada" pitchFamily="2" charset="0"/>
              </a:rPr>
              <a:t>	</a:t>
            </a:r>
            <a:r>
              <a:rPr lang="en-US" sz="2800" dirty="0" err="1" smtClean="0">
                <a:latin typeface="BRH Kannada" pitchFamily="2" charset="0"/>
              </a:rPr>
              <a:t>zÀÈµÉÖ÷éöÊªÀ</a:t>
            </a:r>
            <a:r>
              <a:rPr lang="en-US" sz="2800" dirty="0" smtClean="0">
                <a:latin typeface="BRH Kannada" pitchFamily="2" charset="0"/>
              </a:rPr>
              <a:t> ®¨</a:t>
            </a:r>
            <a:r>
              <a:rPr lang="en-US" sz="2800" dirty="0" err="1" smtClean="0">
                <a:latin typeface="BRH Kannada" pitchFamily="2" charset="0"/>
              </a:rPr>
              <a:t>sÀvÉÃ</a:t>
            </a:r>
            <a:r>
              <a:rPr lang="en-US" sz="2800" dirty="0" smtClean="0">
                <a:latin typeface="BRH Kannada" pitchFamily="2" charset="0"/>
              </a:rPr>
              <a:t> ªÀÄÄQÛA </a:t>
            </a:r>
            <a:r>
              <a:rPr lang="en-US" sz="2800" dirty="0" err="1" smtClean="0">
                <a:latin typeface="BRH Kannada" pitchFamily="2" charset="0"/>
              </a:rPr>
              <a:t>ZÀAqÁ¯ÉÆÃ</a:t>
            </a:r>
            <a:r>
              <a:rPr lang="en-US" sz="2800" dirty="0" smtClean="0">
                <a:latin typeface="BRH Kannada" pitchFamily="2" charset="0"/>
              </a:rPr>
              <a:t> §</a:t>
            </a:r>
            <a:r>
              <a:rPr lang="en-US" sz="2800" dirty="0" err="1" smtClean="0">
                <a:latin typeface="BRH Kannada" pitchFamily="2" charset="0"/>
              </a:rPr>
              <a:t>æºÀäWÁvÀPÀB</a:t>
            </a:r>
            <a:r>
              <a:rPr lang="en-US" sz="2800" dirty="0" smtClean="0">
                <a:latin typeface="BRH Kannada" pitchFamily="2" charset="0"/>
              </a:rPr>
              <a:t> ||</a:t>
            </a:r>
          </a:p>
        </p:txBody>
      </p:sp>
      <p:sp>
        <p:nvSpPr>
          <p:cNvPr id="10" name="Oval 9"/>
          <p:cNvSpPr/>
          <p:nvPr/>
        </p:nvSpPr>
        <p:spPr>
          <a:xfrm>
            <a:off x="228600" y="0"/>
            <a:ext cx="8686800" cy="7620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BRH Kannada" pitchFamily="2" charset="0"/>
              </a:rPr>
              <a:t>ª</a:t>
            </a:r>
            <a:r>
              <a:rPr lang="en-US" sz="2400" b="1" dirty="0" err="1" smtClean="0">
                <a:latin typeface="BRH Kannada" pitchFamily="2" charset="0"/>
              </a:rPr>
              <a:t>ÀÄAvÉÆæÃZÁÒgÀuÉ¬ÄAzÀ</a:t>
            </a:r>
            <a:r>
              <a:rPr lang="en-US" sz="2400" b="1" dirty="0" smtClean="0">
                <a:latin typeface="BRH Kannada" pitchFamily="2" charset="0"/>
              </a:rPr>
              <a:t> </a:t>
            </a:r>
            <a:r>
              <a:rPr lang="en-US" sz="2400" b="1" dirty="0" err="1" smtClean="0">
                <a:latin typeface="BRH Kannada" pitchFamily="2" charset="0"/>
              </a:rPr>
              <a:t>PÀæªÀÄªÁV</a:t>
            </a:r>
            <a:r>
              <a:rPr lang="en-US" sz="2400" b="1" dirty="0" smtClean="0">
                <a:latin typeface="BRH Kannada" pitchFamily="2" charset="0"/>
              </a:rPr>
              <a:t> ¥</a:t>
            </a:r>
            <a:r>
              <a:rPr lang="en-US" sz="2400" b="1" dirty="0" err="1" smtClean="0">
                <a:latin typeface="BRH Kannada" pitchFamily="2" charset="0"/>
              </a:rPr>
              <a:t>ÀAZÀªÀÄÄzÁæ</a:t>
            </a:r>
            <a:r>
              <a:rPr lang="en-US" sz="2400" b="1" dirty="0" smtClean="0">
                <a:latin typeface="BRH Kannada" pitchFamily="2" charset="0"/>
              </a:rPr>
              <a:t> </a:t>
            </a:r>
            <a:r>
              <a:rPr lang="en-US" sz="2400" b="1" dirty="0" err="1" smtClean="0">
                <a:latin typeface="BRH Kannada" pitchFamily="2" charset="0"/>
              </a:rPr>
              <a:t>zsÁgÀtPÀæªÀÄ</a:t>
            </a:r>
            <a:endParaRPr lang="en-US" sz="2400" b="1" dirty="0" smtClean="0">
              <a:latin typeface="BRH Kannada" pitchFamily="2" charset="0"/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34200" y="6492875"/>
            <a:ext cx="2209800" cy="365125"/>
          </a:xfrm>
        </p:spPr>
        <p:txBody>
          <a:bodyPr/>
          <a:lstStyle/>
          <a:p>
            <a:pPr algn="r"/>
            <a:r>
              <a:rPr lang="en-US" sz="1750" b="1" dirty="0" smtClean="0">
                <a:solidFill>
                  <a:schemeClr val="tx1"/>
                </a:solidFill>
                <a:latin typeface="BRH Kannada" pitchFamily="2" charset="0"/>
              </a:rPr>
              <a:t>¥sÀtÂÃAzÀæ . J£ï . UËvÀªÀiï</a:t>
            </a:r>
            <a:endParaRPr lang="en-US" sz="1750" b="1" dirty="0">
              <a:solidFill>
                <a:schemeClr val="tx1"/>
              </a:solidFill>
              <a:latin typeface="BRH Kannada" pitchFamily="2" charset="0"/>
            </a:endParaRPr>
          </a:p>
        </p:txBody>
      </p:sp>
      <p:sp>
        <p:nvSpPr>
          <p:cNvPr id="9" name="Footer Placeholder 15"/>
          <p:cNvSpPr txBox="1">
            <a:spLocks/>
          </p:cNvSpPr>
          <p:nvPr/>
        </p:nvSpPr>
        <p:spPr>
          <a:xfrm>
            <a:off x="0" y="6492875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BRH Kannada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90800" y="381000"/>
            <a:ext cx="40386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BRH Kannada" pitchFamily="2" charset="0"/>
              </a:rPr>
              <a:t>ª</a:t>
            </a:r>
            <a:r>
              <a:rPr lang="en-US" sz="4000" dirty="0" err="1" smtClean="0">
                <a:latin typeface="BRH Kannada" pitchFamily="2" charset="0"/>
              </a:rPr>
              <a:t>ÀÄÄzÁæzsÁgÀt</a:t>
            </a:r>
            <a:r>
              <a:rPr lang="en-US" sz="4000" dirty="0" smtClean="0">
                <a:latin typeface="BRH Kannada" pitchFamily="2" charset="0"/>
              </a:rPr>
              <a:t> ¸</a:t>
            </a:r>
            <a:r>
              <a:rPr lang="en-US" sz="4000" dirty="0" err="1" smtClean="0">
                <a:latin typeface="BRH Kannada" pitchFamily="2" charset="0"/>
              </a:rPr>
              <a:t>ÀASÉå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906964"/>
          </a:xfrm>
        </p:spPr>
        <p:txBody>
          <a:bodyPr>
            <a:normAutofit fontScale="92500" lnSpcReduction="20000"/>
          </a:bodyPr>
          <a:lstStyle/>
          <a:p>
            <a:endParaRPr lang="en-US" b="1" dirty="0" smtClean="0">
              <a:latin typeface="BRH Kannada" pitchFamily="2" charset="0"/>
            </a:endParaRPr>
          </a:p>
          <a:p>
            <a:r>
              <a:rPr lang="en-US" b="1" dirty="0" smtClean="0">
                <a:latin typeface="BRH Kannada" pitchFamily="2" charset="0"/>
              </a:rPr>
              <a:t>¸</a:t>
            </a:r>
            <a:r>
              <a:rPr lang="en-US" b="1" dirty="0" err="1" smtClean="0">
                <a:latin typeface="BRH Kannada" pitchFamily="2" charset="0"/>
              </a:rPr>
              <a:t>ÀÄzÀ±Àð£À</a:t>
            </a:r>
            <a:r>
              <a:rPr lang="en-US" b="1" dirty="0" smtClean="0">
                <a:latin typeface="BRH Kannada" pitchFamily="2" charset="0"/>
              </a:rPr>
              <a:t> ª</a:t>
            </a:r>
            <a:r>
              <a:rPr lang="en-US" b="1" dirty="0" err="1" smtClean="0">
                <a:latin typeface="BRH Kannada" pitchFamily="2" charset="0"/>
              </a:rPr>
              <a:t>ÀÄÄzÉæ</a:t>
            </a:r>
            <a:r>
              <a:rPr lang="en-US" b="1" dirty="0" smtClean="0">
                <a:latin typeface="BRH Kannada" pitchFamily="2" charset="0"/>
              </a:rPr>
              <a:t> </a:t>
            </a:r>
            <a:r>
              <a:rPr lang="en-US" dirty="0" smtClean="0">
                <a:latin typeface="BRH Kannada" pitchFamily="2" charset="0"/>
              </a:rPr>
              <a:t>- </a:t>
            </a:r>
            <a:r>
              <a:rPr lang="en-US" sz="2400" dirty="0" smtClean="0">
                <a:latin typeface="BRH Kannada" pitchFamily="2" charset="0"/>
              </a:rPr>
              <a:t>§®</a:t>
            </a:r>
            <a:r>
              <a:rPr lang="en-US" sz="2400" dirty="0" err="1" smtClean="0">
                <a:latin typeface="BRH Kannada" pitchFamily="2" charset="0"/>
              </a:rPr>
              <a:t>PÉ£ÉßUÉ</a:t>
            </a:r>
            <a:r>
              <a:rPr lang="en-US" sz="2400" dirty="0" smtClean="0">
                <a:latin typeface="BRH Kannada" pitchFamily="2" charset="0"/>
              </a:rPr>
              <a:t> 1, º</a:t>
            </a:r>
            <a:r>
              <a:rPr lang="en-US" sz="2400" dirty="0" err="1" smtClean="0">
                <a:latin typeface="BRH Kannada" pitchFamily="2" charset="0"/>
              </a:rPr>
              <a:t>ÀÈzÀAiÀÄPÉÌ</a:t>
            </a:r>
            <a:r>
              <a:rPr lang="en-US" sz="2400" dirty="0" smtClean="0">
                <a:latin typeface="BRH Kannada" pitchFamily="2" charset="0"/>
              </a:rPr>
              <a:t> 3, </a:t>
            </a:r>
            <a:r>
              <a:rPr lang="en-US" sz="2400" dirty="0" err="1" smtClean="0">
                <a:latin typeface="BRH Kannada" pitchFamily="2" charset="0"/>
              </a:rPr>
              <a:t>GzÀgÀPÉÌ</a:t>
            </a:r>
            <a:r>
              <a:rPr lang="en-US" sz="2400" dirty="0" smtClean="0">
                <a:latin typeface="BRH Kannada" pitchFamily="2" charset="0"/>
              </a:rPr>
              <a:t> 5, §®¨</a:t>
            </a:r>
            <a:r>
              <a:rPr lang="en-US" sz="2400" dirty="0" err="1" smtClean="0">
                <a:latin typeface="BRH Kannada" pitchFamily="2" charset="0"/>
              </a:rPr>
              <a:t>sÁUÀPÉÌ</a:t>
            </a:r>
            <a:r>
              <a:rPr lang="en-US" sz="2400" dirty="0" smtClean="0">
                <a:latin typeface="BRH Kannada" pitchFamily="2" charset="0"/>
              </a:rPr>
              <a:t> 2, </a:t>
            </a:r>
            <a:r>
              <a:rPr lang="en-US" sz="2400" dirty="0" err="1" smtClean="0">
                <a:latin typeface="BRH Kannada" pitchFamily="2" charset="0"/>
              </a:rPr>
              <a:t>JzÉAiÀÄ</a:t>
            </a:r>
            <a:r>
              <a:rPr lang="en-US" sz="2400" dirty="0" smtClean="0">
                <a:latin typeface="BRH Kannada" pitchFamily="2" charset="0"/>
              </a:rPr>
              <a:t> §®¨</a:t>
            </a:r>
            <a:r>
              <a:rPr lang="en-US" sz="2400" dirty="0" err="1" smtClean="0">
                <a:latin typeface="BRH Kannada" pitchFamily="2" charset="0"/>
              </a:rPr>
              <a:t>sÁUÀPÉÌ</a:t>
            </a:r>
            <a:r>
              <a:rPr lang="en-US" sz="2400" dirty="0" smtClean="0">
                <a:latin typeface="BRH Kannada" pitchFamily="2" charset="0"/>
              </a:rPr>
              <a:t> 3, §®¨</a:t>
            </a:r>
            <a:r>
              <a:rPr lang="en-US" sz="2400" dirty="0" err="1" smtClean="0">
                <a:latin typeface="BRH Kannada" pitchFamily="2" charset="0"/>
              </a:rPr>
              <a:t>sÀÄdzÀ</a:t>
            </a:r>
            <a:r>
              <a:rPr lang="en-US" sz="2400" dirty="0" smtClean="0">
                <a:latin typeface="BRH Kannada" pitchFamily="2" charset="0"/>
              </a:rPr>
              <a:t> £</a:t>
            </a:r>
            <a:r>
              <a:rPr lang="en-US" sz="2400" dirty="0" err="1" smtClean="0">
                <a:latin typeface="BRH Kannada" pitchFamily="2" charset="0"/>
              </a:rPr>
              <a:t>ÁªÀÄzÀ</a:t>
            </a:r>
            <a:r>
              <a:rPr lang="en-US" sz="2400" dirty="0" smtClean="0">
                <a:latin typeface="BRH Kannada" pitchFamily="2" charset="0"/>
              </a:rPr>
              <a:t> ªÉÄÃ¯É 2, </a:t>
            </a:r>
            <a:r>
              <a:rPr lang="en-US" sz="2400" dirty="0" err="1" smtClean="0">
                <a:latin typeface="BRH Kannada" pitchFamily="2" charset="0"/>
              </a:rPr>
              <a:t>JqÀ¨sÀÄdzÀ</a:t>
            </a:r>
            <a:r>
              <a:rPr lang="en-US" sz="2400" dirty="0" smtClean="0">
                <a:latin typeface="BRH Kannada" pitchFamily="2" charset="0"/>
              </a:rPr>
              <a:t> £</a:t>
            </a:r>
            <a:r>
              <a:rPr lang="en-US" sz="2400" dirty="0" err="1" smtClean="0">
                <a:latin typeface="BRH Kannada" pitchFamily="2" charset="0"/>
              </a:rPr>
              <a:t>ÁªÀÄzÀ</a:t>
            </a:r>
            <a:r>
              <a:rPr lang="en-US" sz="2400" dirty="0" smtClean="0">
                <a:latin typeface="BRH Kannada" pitchFamily="2" charset="0"/>
              </a:rPr>
              <a:t> PÉ¼ÀUÉ 1, §®Q« PÉ¼ÀUÉ 1, </a:t>
            </a:r>
            <a:r>
              <a:rPr lang="en-US" sz="2400" dirty="0" err="1" smtClean="0">
                <a:latin typeface="BRH Kannada" pitchFamily="2" charset="0"/>
              </a:rPr>
              <a:t>PÀAoÀPÉÌ</a:t>
            </a:r>
            <a:r>
              <a:rPr lang="en-US" sz="2400" dirty="0" smtClean="0">
                <a:latin typeface="BRH Kannada" pitchFamily="2" charset="0"/>
              </a:rPr>
              <a:t> 1</a:t>
            </a:r>
          </a:p>
          <a:p>
            <a:r>
              <a:rPr lang="en-US" b="1" dirty="0" smtClean="0">
                <a:latin typeface="BRH Kannada" pitchFamily="2" charset="0"/>
              </a:rPr>
              <a:t>±</a:t>
            </a:r>
            <a:r>
              <a:rPr lang="en-US" b="1" dirty="0" err="1" smtClean="0">
                <a:latin typeface="BRH Kannada" pitchFamily="2" charset="0"/>
              </a:rPr>
              <a:t>ÀARªÀÄÄzÉæ</a:t>
            </a:r>
            <a:r>
              <a:rPr lang="en-US" sz="2400" dirty="0" err="1" smtClean="0">
                <a:latin typeface="BRH Kannada" pitchFamily="2" charset="0"/>
              </a:rPr>
              <a:t>–JqÀzÀ</a:t>
            </a:r>
            <a:r>
              <a:rPr lang="en-US" sz="2400" dirty="0" smtClean="0">
                <a:latin typeface="BRH Kannada" pitchFamily="2" charset="0"/>
              </a:rPr>
              <a:t> </a:t>
            </a:r>
            <a:r>
              <a:rPr lang="en-US" sz="2400" dirty="0" err="1" smtClean="0">
                <a:latin typeface="BRH Kannada" pitchFamily="2" charset="0"/>
              </a:rPr>
              <a:t>PÉ£ÉßUÉ</a:t>
            </a:r>
            <a:r>
              <a:rPr lang="en-US" sz="2400" dirty="0" smtClean="0">
                <a:latin typeface="BRH Kannada" pitchFamily="2" charset="0"/>
              </a:rPr>
              <a:t> 1, º</a:t>
            </a:r>
            <a:r>
              <a:rPr lang="en-US" sz="2400" dirty="0" err="1" smtClean="0">
                <a:latin typeface="BRH Kannada" pitchFamily="2" charset="0"/>
              </a:rPr>
              <a:t>ÉÆmÉÖAiÀÄ</a:t>
            </a:r>
            <a:r>
              <a:rPr lang="en-US" sz="2400" dirty="0" smtClean="0">
                <a:latin typeface="BRH Kannada" pitchFamily="2" charset="0"/>
              </a:rPr>
              <a:t> </a:t>
            </a:r>
            <a:r>
              <a:rPr lang="en-US" sz="2400" dirty="0" err="1" smtClean="0">
                <a:latin typeface="BRH Kannada" pitchFamily="2" charset="0"/>
              </a:rPr>
              <a:t>JqÀUÀqÉUÉ</a:t>
            </a:r>
            <a:r>
              <a:rPr lang="en-US" sz="2400" dirty="0" smtClean="0">
                <a:latin typeface="BRH Kannada" pitchFamily="2" charset="0"/>
              </a:rPr>
              <a:t> 2, </a:t>
            </a:r>
            <a:r>
              <a:rPr lang="en-US" sz="2400" dirty="0" err="1" smtClean="0">
                <a:latin typeface="BRH Kannada" pitchFamily="2" charset="0"/>
              </a:rPr>
              <a:t>JzÉAiÀÄ</a:t>
            </a:r>
            <a:r>
              <a:rPr lang="en-US" sz="2400" dirty="0" smtClean="0">
                <a:latin typeface="BRH Kannada" pitchFamily="2" charset="0"/>
              </a:rPr>
              <a:t> </a:t>
            </a:r>
            <a:r>
              <a:rPr lang="en-US" sz="2400" dirty="0" err="1" smtClean="0">
                <a:latin typeface="BRH Kannada" pitchFamily="2" charset="0"/>
              </a:rPr>
              <a:t>JqÀ¨sÁUÀPÉÌ</a:t>
            </a:r>
            <a:r>
              <a:rPr lang="en-US" sz="2400" dirty="0" smtClean="0">
                <a:latin typeface="BRH Kannada" pitchFamily="2" charset="0"/>
              </a:rPr>
              <a:t> 3 </a:t>
            </a:r>
            <a:r>
              <a:rPr lang="en-US" sz="2400" dirty="0" err="1" smtClean="0">
                <a:latin typeface="BRH Kannada" pitchFamily="2" charset="0"/>
              </a:rPr>
              <a:t>JqÀ¨sÀÄdzÀ</a:t>
            </a:r>
            <a:r>
              <a:rPr lang="en-US" sz="2400" dirty="0" smtClean="0">
                <a:latin typeface="BRH Kannada" pitchFamily="2" charset="0"/>
              </a:rPr>
              <a:t> £</a:t>
            </a:r>
            <a:r>
              <a:rPr lang="en-US" sz="2400" dirty="0" err="1" smtClean="0">
                <a:latin typeface="BRH Kannada" pitchFamily="2" charset="0"/>
              </a:rPr>
              <a:t>ÁªÀÄzÀ</a:t>
            </a:r>
            <a:r>
              <a:rPr lang="en-US" sz="2400" dirty="0" smtClean="0">
                <a:latin typeface="BRH Kannada" pitchFamily="2" charset="0"/>
              </a:rPr>
              <a:t> ªÉÄÃ¯É 2, §®¨</a:t>
            </a:r>
            <a:r>
              <a:rPr lang="en-US" sz="2400" dirty="0" err="1" smtClean="0">
                <a:latin typeface="BRH Kannada" pitchFamily="2" charset="0"/>
              </a:rPr>
              <a:t>sÀÄdzÀ</a:t>
            </a:r>
            <a:r>
              <a:rPr lang="en-US" sz="2400" dirty="0" smtClean="0">
                <a:latin typeface="BRH Kannada" pitchFamily="2" charset="0"/>
              </a:rPr>
              <a:t> £</a:t>
            </a:r>
            <a:r>
              <a:rPr lang="en-US" sz="2400" dirty="0" err="1" smtClean="0">
                <a:latin typeface="BRH Kannada" pitchFamily="2" charset="0"/>
              </a:rPr>
              <a:t>ÁªÀÄzÀ</a:t>
            </a:r>
            <a:r>
              <a:rPr lang="en-US" sz="2400" dirty="0" smtClean="0">
                <a:latin typeface="BRH Kannada" pitchFamily="2" charset="0"/>
              </a:rPr>
              <a:t> PÉ¼ÀUÉ 1, </a:t>
            </a:r>
            <a:r>
              <a:rPr lang="en-US" sz="2400" dirty="0" err="1" smtClean="0">
                <a:latin typeface="BRH Kannada" pitchFamily="2" charset="0"/>
              </a:rPr>
              <a:t>JqÀQ«AiÀÄ</a:t>
            </a:r>
            <a:r>
              <a:rPr lang="en-US" sz="2400" dirty="0" smtClean="0">
                <a:latin typeface="BRH Kannada" pitchFamily="2" charset="0"/>
              </a:rPr>
              <a:t> PÉ¼ÀUÉ 1</a:t>
            </a:r>
          </a:p>
          <a:p>
            <a:r>
              <a:rPr lang="en-US" b="1" dirty="0" err="1" smtClean="0">
                <a:latin typeface="BRH Kannada" pitchFamily="2" charset="0"/>
              </a:rPr>
              <a:t>UÀzÁªÀÄÄzÉæ</a:t>
            </a:r>
            <a:r>
              <a:rPr lang="en-US" b="1" dirty="0" smtClean="0">
                <a:latin typeface="BRH Kannada" pitchFamily="2" charset="0"/>
              </a:rPr>
              <a:t> </a:t>
            </a:r>
            <a:r>
              <a:rPr lang="en-US" sz="2400" dirty="0" smtClean="0">
                <a:latin typeface="BRH Kannada" pitchFamily="2" charset="0"/>
              </a:rPr>
              <a:t>- º</a:t>
            </a:r>
            <a:r>
              <a:rPr lang="en-US" sz="2400" dirty="0" err="1" smtClean="0">
                <a:latin typeface="BRH Kannada" pitchFamily="2" charset="0"/>
              </a:rPr>
              <a:t>ÀuÉUÉ</a:t>
            </a:r>
            <a:r>
              <a:rPr lang="en-US" sz="2400" dirty="0" smtClean="0">
                <a:latin typeface="BRH Kannada" pitchFamily="2" charset="0"/>
              </a:rPr>
              <a:t> 1, º</a:t>
            </a:r>
            <a:r>
              <a:rPr lang="en-US" sz="2400" dirty="0" err="1" smtClean="0">
                <a:latin typeface="BRH Kannada" pitchFamily="2" charset="0"/>
              </a:rPr>
              <a:t>ÉÆmÉÖAiÀÄ</a:t>
            </a:r>
            <a:r>
              <a:rPr lang="en-US" sz="2400" dirty="0" smtClean="0">
                <a:latin typeface="BRH Kannada" pitchFamily="2" charset="0"/>
              </a:rPr>
              <a:t> ªÀÄvÀÄÛ </a:t>
            </a:r>
            <a:r>
              <a:rPr lang="en-US" sz="2400" dirty="0" err="1" smtClean="0">
                <a:latin typeface="BRH Kannada" pitchFamily="2" charset="0"/>
              </a:rPr>
              <a:t>JzÉAiÀÄ</a:t>
            </a:r>
            <a:r>
              <a:rPr lang="en-US" sz="2400" dirty="0" smtClean="0">
                <a:latin typeface="BRH Kannada" pitchFamily="2" charset="0"/>
              </a:rPr>
              <a:t> JqÀ¨sÁUÀUÀ½UÉ 1-1, </a:t>
            </a:r>
            <a:r>
              <a:rPr lang="en-US" sz="2400" dirty="0" err="1" smtClean="0">
                <a:latin typeface="BRH Kannada" pitchFamily="2" charset="0"/>
              </a:rPr>
              <a:t>JqÀ¨sÀÄdzÀ</a:t>
            </a:r>
            <a:r>
              <a:rPr lang="en-US" sz="2400" dirty="0" smtClean="0">
                <a:latin typeface="BRH Kannada" pitchFamily="2" charset="0"/>
              </a:rPr>
              <a:t> £</a:t>
            </a:r>
            <a:r>
              <a:rPr lang="en-US" sz="2400" dirty="0" err="1" smtClean="0">
                <a:latin typeface="BRH Kannada" pitchFamily="2" charset="0"/>
              </a:rPr>
              <a:t>ÁªÀÄzÀ</a:t>
            </a:r>
            <a:r>
              <a:rPr lang="en-US" sz="2400" dirty="0" smtClean="0">
                <a:latin typeface="BRH Kannada" pitchFamily="2" charset="0"/>
              </a:rPr>
              <a:t> PÉ¼ÀUÉ 2 ºÀaÑPÉÆ¼Àî¨ÉÃPÀÄ.</a:t>
            </a:r>
          </a:p>
          <a:p>
            <a:r>
              <a:rPr lang="en-US" b="1" dirty="0" smtClean="0">
                <a:latin typeface="BRH Kannada" pitchFamily="2" charset="0"/>
              </a:rPr>
              <a:t>¥</a:t>
            </a:r>
            <a:r>
              <a:rPr lang="en-US" b="1" dirty="0" err="1" smtClean="0">
                <a:latin typeface="BRH Kannada" pitchFamily="2" charset="0"/>
              </a:rPr>
              <a:t>ÀzÀäªÀÄÄzÉæ</a:t>
            </a:r>
            <a:r>
              <a:rPr lang="en-US" b="1" dirty="0" smtClean="0">
                <a:latin typeface="BRH Kannada" pitchFamily="2" charset="0"/>
              </a:rPr>
              <a:t> </a:t>
            </a:r>
            <a:r>
              <a:rPr lang="en-US" sz="2400" dirty="0" smtClean="0">
                <a:latin typeface="BRH Kannada" pitchFamily="2" charset="0"/>
              </a:rPr>
              <a:t>– </a:t>
            </a:r>
            <a:r>
              <a:rPr lang="en-US" sz="2400" dirty="0" err="1" smtClean="0">
                <a:latin typeface="BRH Kannada" pitchFamily="2" charset="0"/>
              </a:rPr>
              <a:t>JzÉUÉ</a:t>
            </a:r>
            <a:r>
              <a:rPr lang="en-US" sz="2400" dirty="0" smtClean="0">
                <a:latin typeface="BRH Kannada" pitchFamily="2" charset="0"/>
              </a:rPr>
              <a:t> 1, º</a:t>
            </a:r>
            <a:r>
              <a:rPr lang="en-US" sz="2400" dirty="0" err="1" smtClean="0">
                <a:latin typeface="BRH Kannada" pitchFamily="2" charset="0"/>
              </a:rPr>
              <a:t>ÉÆmÉÖAiÀÄ</a:t>
            </a:r>
            <a:r>
              <a:rPr lang="en-US" sz="2400" dirty="0" smtClean="0">
                <a:latin typeface="BRH Kannada" pitchFamily="2" charset="0"/>
              </a:rPr>
              <a:t> §®¨</a:t>
            </a:r>
            <a:r>
              <a:rPr lang="en-US" sz="2400" dirty="0" err="1" smtClean="0">
                <a:latin typeface="BRH Kannada" pitchFamily="2" charset="0"/>
              </a:rPr>
              <a:t>sÁUÀPÉÌ</a:t>
            </a:r>
            <a:r>
              <a:rPr lang="en-US" sz="2400" dirty="0" smtClean="0">
                <a:latin typeface="BRH Kannada" pitchFamily="2" charset="0"/>
              </a:rPr>
              <a:t> 1, </a:t>
            </a:r>
            <a:r>
              <a:rPr lang="en-US" sz="2400" dirty="0" err="1" smtClean="0">
                <a:latin typeface="BRH Kannada" pitchFamily="2" charset="0"/>
              </a:rPr>
              <a:t>JzÉAiÀÄ</a:t>
            </a:r>
            <a:r>
              <a:rPr lang="en-US" sz="2400" dirty="0" smtClean="0">
                <a:latin typeface="BRH Kannada" pitchFamily="2" charset="0"/>
              </a:rPr>
              <a:t> §®¨</a:t>
            </a:r>
            <a:r>
              <a:rPr lang="en-US" sz="2400" dirty="0" err="1" smtClean="0">
                <a:latin typeface="BRH Kannada" pitchFamily="2" charset="0"/>
              </a:rPr>
              <a:t>sÁUÀPÉÌ</a:t>
            </a:r>
            <a:r>
              <a:rPr lang="en-US" sz="2400" dirty="0" smtClean="0">
                <a:latin typeface="BRH Kannada" pitchFamily="2" charset="0"/>
              </a:rPr>
              <a:t> 1, §®¨</a:t>
            </a:r>
            <a:r>
              <a:rPr lang="en-US" sz="2400" dirty="0" err="1" smtClean="0">
                <a:latin typeface="BRH Kannada" pitchFamily="2" charset="0"/>
              </a:rPr>
              <a:t>sÀÄdzÀ</a:t>
            </a:r>
            <a:r>
              <a:rPr lang="en-US" sz="2400" dirty="0" smtClean="0">
                <a:latin typeface="BRH Kannada" pitchFamily="2" charset="0"/>
              </a:rPr>
              <a:t> £</a:t>
            </a:r>
            <a:r>
              <a:rPr lang="en-US" sz="2400" dirty="0" err="1" smtClean="0">
                <a:latin typeface="BRH Kannada" pitchFamily="2" charset="0"/>
              </a:rPr>
              <a:t>ÁªÀÄzÀ</a:t>
            </a:r>
            <a:r>
              <a:rPr lang="en-US" sz="2400" dirty="0" smtClean="0">
                <a:latin typeface="BRH Kannada" pitchFamily="2" charset="0"/>
              </a:rPr>
              <a:t> PÉ¼ÀUÉ 2</a:t>
            </a:r>
          </a:p>
          <a:p>
            <a:r>
              <a:rPr lang="en-US" b="1" dirty="0" smtClean="0">
                <a:latin typeface="BRH Kannada" pitchFamily="2" charset="0"/>
              </a:rPr>
              <a:t>£</a:t>
            </a:r>
            <a:r>
              <a:rPr lang="en-US" b="1" dirty="0" err="1" smtClean="0">
                <a:latin typeface="BRH Kannada" pitchFamily="2" charset="0"/>
              </a:rPr>
              <a:t>ÁgÁAiÀÄtªÀÄÄzÉæ</a:t>
            </a:r>
            <a:r>
              <a:rPr lang="en-US" b="1" dirty="0" smtClean="0">
                <a:latin typeface="BRH Kannada" pitchFamily="2" charset="0"/>
              </a:rPr>
              <a:t> </a:t>
            </a:r>
            <a:r>
              <a:rPr lang="en-US" sz="2400" dirty="0" smtClean="0">
                <a:latin typeface="BRH Kannada" pitchFamily="2" charset="0"/>
              </a:rPr>
              <a:t>- ¸</a:t>
            </a:r>
            <a:r>
              <a:rPr lang="en-US" sz="2400" dirty="0" err="1" smtClean="0">
                <a:latin typeface="BRH Kannada" pitchFamily="2" charset="0"/>
              </a:rPr>
              <a:t>ÀªÀðvÀæ</a:t>
            </a:r>
            <a:r>
              <a:rPr lang="en-US" sz="2400" dirty="0" smtClean="0">
                <a:latin typeface="BRH Kannada" pitchFamily="2" charset="0"/>
              </a:rPr>
              <a:t> ºÀaÑPÉÆ¼Àî¨ÉÃPÀÄ</a:t>
            </a:r>
          </a:p>
          <a:p>
            <a:r>
              <a:rPr lang="en-US" sz="2400" dirty="0" err="1" smtClean="0">
                <a:latin typeface="BRH Kannada" pitchFamily="2" charset="0"/>
              </a:rPr>
              <a:t>UÉÆÃ¦ÃZÀAzÀ£ÀªÀ£ÀÆß</a:t>
            </a:r>
            <a:r>
              <a:rPr lang="en-US" sz="2400" dirty="0" smtClean="0">
                <a:latin typeface="BRH Kannada" pitchFamily="2" charset="0"/>
              </a:rPr>
              <a:t>, ª</a:t>
            </a:r>
            <a:r>
              <a:rPr lang="en-US" sz="2400" dirty="0" err="1" smtClean="0">
                <a:latin typeface="BRH Kannada" pitchFamily="2" charset="0"/>
              </a:rPr>
              <a:t>ÀÄÄzÉæAiÀÄ£ÀÆß</a:t>
            </a:r>
            <a:r>
              <a:rPr lang="en-US" sz="2400" dirty="0" smtClean="0">
                <a:latin typeface="BRH Kannada" pitchFamily="2" charset="0"/>
              </a:rPr>
              <a:t>, ¤ª</a:t>
            </a:r>
            <a:r>
              <a:rPr lang="en-US" sz="2400" dirty="0" err="1" smtClean="0">
                <a:latin typeface="BRH Kannada" pitchFamily="2" charset="0"/>
              </a:rPr>
              <a:t>ÀiÁð®åªÀ£ÀÆß</a:t>
            </a:r>
            <a:r>
              <a:rPr lang="en-US" sz="2400" dirty="0" smtClean="0">
                <a:latin typeface="BRH Kannada" pitchFamily="2" charset="0"/>
              </a:rPr>
              <a:t> ¸</a:t>
            </a:r>
            <a:r>
              <a:rPr lang="en-US" sz="2400" dirty="0" err="1" smtClean="0">
                <a:latin typeface="BRH Kannada" pitchFamily="2" charset="0"/>
              </a:rPr>
              <a:t>ÀªÀðxÁ</a:t>
            </a:r>
            <a:r>
              <a:rPr lang="en-US" sz="2400" dirty="0" smtClean="0">
                <a:latin typeface="BRH Kannada" pitchFamily="2" charset="0"/>
              </a:rPr>
              <a:t> §</a:t>
            </a:r>
            <a:r>
              <a:rPr lang="en-US" sz="2400" dirty="0" err="1" smtClean="0">
                <a:latin typeface="BRH Kannada" pitchFamily="2" charset="0"/>
              </a:rPr>
              <a:t>jAiÀÄ</a:t>
            </a:r>
            <a:r>
              <a:rPr lang="en-US" sz="2400" dirty="0" smtClean="0">
                <a:latin typeface="BRH Kannada" pitchFamily="2" charset="0"/>
              </a:rPr>
              <a:t> £</a:t>
            </a:r>
            <a:r>
              <a:rPr lang="en-US" sz="2400" dirty="0" err="1" smtClean="0">
                <a:latin typeface="BRH Kannada" pitchFamily="2" charset="0"/>
              </a:rPr>
              <a:t>É®zÀ</a:t>
            </a:r>
            <a:r>
              <a:rPr lang="en-US" sz="2400" dirty="0" smtClean="0">
                <a:latin typeface="BRH Kannada" pitchFamily="2" charset="0"/>
              </a:rPr>
              <a:t> ªÉÄÃ¯É </a:t>
            </a:r>
            <a:r>
              <a:rPr lang="en-US" sz="2400" dirty="0" err="1" smtClean="0">
                <a:latin typeface="BRH Kannada" pitchFamily="2" charset="0"/>
              </a:rPr>
              <a:t>EqÀ¨ÁgÀzÀÄ</a:t>
            </a:r>
            <a:r>
              <a:rPr lang="en-US" sz="2400" dirty="0" smtClean="0">
                <a:latin typeface="BRH Kannada" pitchFamily="2" charset="0"/>
              </a:rPr>
              <a:t>.  ª</a:t>
            </a:r>
            <a:r>
              <a:rPr lang="en-US" sz="2400" dirty="0" err="1" smtClean="0">
                <a:latin typeface="BRH Kannada" pitchFamily="2" charset="0"/>
              </a:rPr>
              <a:t>ÀÄÄzÉæAiÀÄ£ÀÄß</a:t>
            </a:r>
            <a:r>
              <a:rPr lang="en-US" sz="2400" dirty="0" smtClean="0">
                <a:latin typeface="BRH Kannada" pitchFamily="2" charset="0"/>
              </a:rPr>
              <a:t> vÉÆ¼ÉzÀÄ ¤</a:t>
            </a:r>
            <a:r>
              <a:rPr lang="en-US" sz="2400" dirty="0" err="1" smtClean="0">
                <a:latin typeface="BRH Kannada" pitchFamily="2" charset="0"/>
              </a:rPr>
              <a:t>ÃgÀ£ÀÄß</a:t>
            </a:r>
            <a:r>
              <a:rPr lang="en-US" sz="2400" dirty="0" smtClean="0">
                <a:latin typeface="BRH Kannada" pitchFamily="2" charset="0"/>
              </a:rPr>
              <a:t> ¥</a:t>
            </a:r>
            <a:r>
              <a:rPr lang="en-US" sz="2400" dirty="0" err="1" smtClean="0">
                <a:latin typeface="BRH Kannada" pitchFamily="2" charset="0"/>
              </a:rPr>
              <a:t>ÉÇæÃPÀët</a:t>
            </a:r>
            <a:r>
              <a:rPr lang="en-US" sz="2400" dirty="0" smtClean="0">
                <a:latin typeface="BRH Kannada" pitchFamily="2" charset="0"/>
              </a:rPr>
              <a:t> ªÀiÁrPÉÆ¼Àî¨ÉÃPÀÄ.</a:t>
            </a:r>
            <a:endParaRPr lang="en-US" dirty="0">
              <a:latin typeface="BRH Kannada" pitchFamily="2" charset="0"/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34200" y="6492875"/>
            <a:ext cx="2209800" cy="365125"/>
          </a:xfrm>
        </p:spPr>
        <p:txBody>
          <a:bodyPr/>
          <a:lstStyle/>
          <a:p>
            <a:pPr algn="r"/>
            <a:r>
              <a:rPr lang="en-US" sz="1750" b="1" dirty="0" smtClean="0">
                <a:solidFill>
                  <a:schemeClr val="tx1"/>
                </a:solidFill>
                <a:latin typeface="BRH Kannada" pitchFamily="2" charset="0"/>
              </a:rPr>
              <a:t>¥sÀtÂÃAzÀæ . J£ï . UËvÀªÀiï</a:t>
            </a:r>
            <a:endParaRPr lang="en-US" sz="1750" b="1" dirty="0">
              <a:solidFill>
                <a:schemeClr val="tx1"/>
              </a:solidFill>
              <a:latin typeface="BRH Kannada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401</Words>
  <Application>Microsoft Office PowerPoint</Application>
  <PresentationFormat>On-screen Show (4:3)</PresentationFormat>
  <Paragraphs>159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Hari Sarvotthama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Narahari</dc:creator>
  <cp:lastModifiedBy>admin</cp:lastModifiedBy>
  <cp:revision>41</cp:revision>
  <dcterms:created xsi:type="dcterms:W3CDTF">2009-01-02T04:10:49Z</dcterms:created>
  <dcterms:modified xsi:type="dcterms:W3CDTF">2009-04-25T01:59:10Z</dcterms:modified>
</cp:coreProperties>
</file>